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0C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632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DE7FB4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生日派对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CCBBC6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5C2446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632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CCBBC6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9B798E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7FB4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B1F6B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CF2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7FB4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B1F6B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7FB4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B1F6B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CF2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7FB4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B1F6B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7FB4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B1F6B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0C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5C2446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DE7FB4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C1ACB9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7241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AE92A3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AE92A3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7FB4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B1F6B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CF2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B1F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D1319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CF2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B1F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D1319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CF2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B1F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D1319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CF2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B1F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D1319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7FB4"/>
                </a:solidFill>
                <a:latin typeface="微软雅黑"/>
              </a:rPr>
              <a:t>KEY NUMBER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B1F6B"/>
                </a:solidFill>
                <a:latin typeface="微软雅黑"/>
              </a:rPr>
              <a:t>核心指标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121408"/>
            <a:ext cx="4572000" cy="3429000"/>
          </a:xfrm>
          <a:prstGeom prst="roundRect">
            <a:avLst>
              <a:gd name="adj" fmla="val 5000"/>
            </a:avLst>
          </a:prstGeom>
          <a:solidFill>
            <a:srgbClr val="9B1F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5486400"/>
            <a:ext cx="4572000" cy="64008"/>
          </a:xfrm>
          <a:prstGeom prst="rect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7" y="2121408"/>
            <a:ext cx="4352544" cy="3429000"/>
          </a:xfrm>
          <a:prstGeom prst="rect">
            <a:avLst/>
          </a:prstGeom>
          <a:noFill/>
        </p:spPr>
        <p:txBody>
          <a:bodyPr wrap="square" anchor="ctr" lIns="25400" rIns="25400">
            <a:spAutoFit/>
          </a:bodyPr>
          <a:lstStyle/>
          <a:p>
            <a:pPr algn="ctr"/>
            <a:r>
              <a:rPr sz="8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7608" y="2331720"/>
            <a:ext cx="502920" cy="41148"/>
          </a:xfrm>
          <a:prstGeom prst="rect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07608" y="2487168"/>
            <a:ext cx="5312664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20">
                <a:solidFill>
                  <a:srgbClr val="DE7FB4"/>
                </a:solidFill>
                <a:latin typeface="微软雅黑"/>
              </a:rPr>
              <a:t>全篇页面数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7608" y="2788920"/>
            <a:ext cx="5312664" cy="23774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>
                <a:solidFill>
                  <a:srgbClr val="6A5663"/>
                </a:solidFill>
                <a:latin typeface="微软雅黑"/>
              </a:rPr>
              <a:t>封面 + 目录 + 三个内容板块 + 时间轴 + 结尾，结构完整不拖沓。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xppt.com.cn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7FB4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B1F6B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7FB4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B1F6B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7FB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7FB4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B1F6B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7FB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7FB4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B1F6B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7FB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7FB4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B1F6B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7FB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A5663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A5663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0C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DE7FB4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D2C2CC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DE7F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7241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AE92A3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AE92A3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