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A117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03504"/>
            <a:ext cx="12191695" cy="10972"/>
          </a:xfrm>
          <a:prstGeom prst="rect">
            <a:avLst/>
          </a:prstGeom>
          <a:solidFill>
            <a:srgbClr val="48328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841248"/>
            <a:ext cx="5486400" cy="29260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320">
                <a:solidFill>
                  <a:srgbClr val="A78BFA"/>
                </a:solidFill>
                <a:latin typeface="微软雅黑"/>
              </a:rPr>
              <a:t>免费模板 · 可自由编辑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691640"/>
            <a:ext cx="5852160" cy="2624328"/>
          </a:xfrm>
          <a:prstGeom prst="rect">
            <a:avLst/>
          </a:prstGeom>
          <a:noFill/>
        </p:spPr>
        <p:txBody>
          <a:bodyPr wrap="square" anchor="b" lIns="25400" rIns="25400" tIns="12700" bIns="12700">
            <a:spAutoFit/>
          </a:bodyPr>
          <a:lstStyle/>
          <a:p>
            <a:pPr algn="l">
              <a:lnSpc>
                <a:spcPct val="108000"/>
              </a:lnSpc>
            </a:pPr>
            <a:r>
              <a:rPr sz="6400" b="1">
                <a:solidFill>
                  <a:srgbClr val="FFFFFF"/>
                </a:solidFill>
                <a:latin typeface="微软雅黑"/>
              </a:rPr>
              <a:t>社团招新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" y="4590288"/>
            <a:ext cx="5029200" cy="16459"/>
          </a:xfrm>
          <a:prstGeom prst="rect">
            <a:avLst/>
          </a:prstGeom>
          <a:solidFill>
            <a:srgbClr val="A78BF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4828032"/>
            <a:ext cx="5486400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550" b="0">
                <a:solidFill>
                  <a:srgbClr val="C3BCD7"/>
                </a:solidFill>
                <a:latin typeface="微软雅黑"/>
              </a:rPr>
              <a:t>占位骨架模板 · 下载后替换为你的内容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0" y="1874519"/>
            <a:ext cx="6400800" cy="3108960"/>
          </a:xfrm>
          <a:prstGeom prst="rect">
            <a:avLst/>
          </a:prstGeom>
          <a:noFill/>
        </p:spPr>
        <p:txBody>
          <a:bodyPr wrap="non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5000" b="1">
                <a:solidFill>
                  <a:srgbClr val="3F297E"/>
                </a:solidFill>
                <a:latin typeface="微软雅黑"/>
              </a:rPr>
              <a:t>2026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053328"/>
            <a:ext cx="12191695" cy="10972"/>
          </a:xfrm>
          <a:prstGeom prst="rect">
            <a:avLst/>
          </a:prstGeom>
          <a:solidFill>
            <a:srgbClr val="48328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6217920"/>
            <a:ext cx="36576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 spc="80">
                <a:solidFill>
                  <a:srgbClr val="C3BCD7"/>
                </a:solidFill>
                <a:latin typeface="微软雅黑"/>
              </a:rPr>
              <a:t>xppt.com.cn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0" y="6236208"/>
            <a:ext cx="4736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50" b="0" spc="60">
                <a:solidFill>
                  <a:srgbClr val="8A7CB0"/>
                </a:solidFill>
                <a:latin typeface="微软雅黑"/>
              </a:rPr>
              <a:t>可编辑 PPTX · 支持 WPS / Office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530352"/>
            <a:ext cx="10451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60">
                <a:solidFill>
                  <a:srgbClr val="A78BFA"/>
                </a:solidFill>
                <a:latin typeface="微软雅黑"/>
              </a:rPr>
              <a:t>CONTENTS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804672"/>
            <a:ext cx="10451592" cy="65836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0000"/>
              </a:lnSpc>
            </a:pPr>
            <a:r>
              <a:rPr sz="2900" b="1">
                <a:solidFill>
                  <a:srgbClr val="6D3BF5"/>
                </a:solidFill>
                <a:latin typeface="微软雅黑"/>
              </a:rPr>
              <a:t>目录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517904"/>
            <a:ext cx="10451592" cy="10972"/>
          </a:xfrm>
          <a:prstGeom prst="rect">
            <a:avLst/>
          </a:prstGeom>
          <a:solidFill>
            <a:srgbClr val="E2DCF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68680" y="1956816"/>
            <a:ext cx="10451592" cy="909828"/>
          </a:xfrm>
          <a:prstGeom prst="roundRect">
            <a:avLst>
              <a:gd name="adj" fmla="val 4000"/>
            </a:avLst>
          </a:prstGeom>
          <a:solidFill>
            <a:srgbClr val="F5F2F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43000" y="2011680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A78BFA"/>
                </a:solidFill>
                <a:latin typeface="微软雅黑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20239" y="2011680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6D3BF5"/>
                </a:solidFill>
                <a:latin typeface="微软雅黑"/>
              </a:rPr>
              <a:t>开场亮相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92040" y="2011680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635C77"/>
                </a:solidFill>
                <a:latin typeface="微软雅黑"/>
              </a:rPr>
              <a:t>一句话抓住注意力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2994660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A78BFA"/>
                </a:solidFill>
                <a:latin typeface="微软雅黑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20239" y="2994660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6D3BF5"/>
                </a:solidFill>
                <a:latin typeface="微软雅黑"/>
              </a:rPr>
              <a:t>亮点内容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92040" y="2994660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635C77"/>
                </a:solidFill>
                <a:latin typeface="微软雅黑"/>
              </a:rPr>
              <a:t>最想展示的部分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68680" y="3922776"/>
            <a:ext cx="10451592" cy="909828"/>
          </a:xfrm>
          <a:prstGeom prst="roundRect">
            <a:avLst>
              <a:gd name="adj" fmla="val 4000"/>
            </a:avLst>
          </a:prstGeom>
          <a:solidFill>
            <a:srgbClr val="F5F2F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43000" y="3977639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A78BFA"/>
                </a:solidFill>
                <a:latin typeface="微软雅黑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920239" y="3977639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6D3BF5"/>
                </a:solidFill>
                <a:latin typeface="微软雅黑"/>
              </a:rPr>
              <a:t>精彩展示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92040" y="3977639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635C77"/>
                </a:solidFill>
                <a:latin typeface="微软雅黑"/>
              </a:rPr>
              <a:t>图片与故事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4960620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A78BFA"/>
                </a:solidFill>
                <a:latin typeface="微软雅黑"/>
              </a:rPr>
              <a:t>04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20239" y="4960620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6D3BF5"/>
                </a:solidFill>
                <a:latin typeface="微软雅黑"/>
              </a:rPr>
              <a:t>收尾互动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92040" y="4960620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635C77"/>
                </a:solidFill>
                <a:latin typeface="微软雅黑"/>
              </a:rPr>
              <a:t>联系方式 / 下一步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E2DCF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635C77"/>
                </a:solidFill>
                <a:latin typeface="微软雅黑"/>
              </a:rPr>
              <a:t>xppt.com.cn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635C77"/>
                </a:solidFill>
                <a:latin typeface="微软雅黑"/>
              </a:rPr>
              <a:t>02 / 07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A117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914400"/>
            <a:ext cx="5120640" cy="50292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r">
              <a:lnSpc>
                <a:spcPct val="90000"/>
              </a:lnSpc>
            </a:pPr>
            <a:r>
              <a:rPr sz="23000" b="1">
                <a:solidFill>
                  <a:srgbClr val="3F297E"/>
                </a:solidFill>
                <a:latin typeface="微软雅黑"/>
              </a:rPr>
              <a:t>01</a:t>
            </a:r>
          </a:p>
        </p:txBody>
      </p:sp>
      <p:sp>
        <p:nvSpPr>
          <p:cNvPr id="3" name="Rectangle 2"/>
          <p:cNvSpPr/>
          <p:nvPr/>
        </p:nvSpPr>
        <p:spPr>
          <a:xfrm>
            <a:off x="868680" y="2048256"/>
            <a:ext cx="731520" cy="45720"/>
          </a:xfrm>
          <a:prstGeom prst="rect">
            <a:avLst/>
          </a:prstGeom>
          <a:solidFill>
            <a:srgbClr val="A78BF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68680" y="2194560"/>
            <a:ext cx="5120640" cy="29260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1" spc="280">
                <a:solidFill>
                  <a:srgbClr val="A78BFA"/>
                </a:solidFill>
                <a:latin typeface="微软雅黑"/>
              </a:rPr>
              <a:t>PART 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505456"/>
            <a:ext cx="5394960" cy="128016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6000"/>
              </a:lnSpc>
            </a:pPr>
            <a:r>
              <a:rPr sz="3700" b="1">
                <a:solidFill>
                  <a:srgbClr val="FFFFFF"/>
                </a:solidFill>
                <a:latin typeface="微软雅黑"/>
              </a:rPr>
              <a:t>开场亮相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3657600"/>
            <a:ext cx="5029200" cy="137160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45000"/>
              </a:lnSpc>
            </a:pPr>
            <a:r>
              <a:rPr sz="1600" b="0">
                <a:solidFill>
                  <a:srgbClr val="B7AECE"/>
                </a:solidFill>
                <a:latin typeface="微软雅黑"/>
              </a:rPr>
              <a:t>先把主题和基调定下来，后面的内容都围绕它展开。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59458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9F94BF"/>
                </a:solidFill>
                <a:latin typeface="微软雅黑"/>
              </a:rPr>
              <a:t>xppt.com.cn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9F94BF"/>
                </a:solidFill>
                <a:latin typeface="微软雅黑"/>
              </a:rPr>
              <a:t>03 / 07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530352"/>
            <a:ext cx="10451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60">
                <a:solidFill>
                  <a:srgbClr val="A78BFA"/>
                </a:solidFill>
                <a:latin typeface="微软雅黑"/>
              </a:rPr>
              <a:t>KEY POINTS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804672"/>
            <a:ext cx="10451592" cy="65836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0000"/>
              </a:lnSpc>
            </a:pPr>
            <a:r>
              <a:rPr sz="2900" b="1">
                <a:solidFill>
                  <a:srgbClr val="6D3BF5"/>
                </a:solidFill>
                <a:latin typeface="微软雅黑"/>
              </a:rPr>
              <a:t>核心要点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517904"/>
            <a:ext cx="10451592" cy="10972"/>
          </a:xfrm>
          <a:prstGeom prst="rect">
            <a:avLst/>
          </a:prstGeom>
          <a:solidFill>
            <a:srgbClr val="E2DCF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68680" y="1847088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F5F2F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179576" y="2050541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6D3BF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79576" y="2050541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47672" y="1847088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16121F"/>
                </a:solidFill>
                <a:latin typeface="微软雅黑"/>
              </a:rPr>
              <a:t>先定主题和风格基调，全篇保持一致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68680" y="2912363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F5F2F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179576" y="3115818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6D3BF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79576" y="3115818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47672" y="2912363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16121F"/>
                </a:solidFill>
                <a:latin typeface="微软雅黑"/>
              </a:rPr>
              <a:t>内容拆成 3~4 个部分，每部分只讲一件事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68680" y="3977639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F5F2F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179576" y="4181094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6D3BF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79576" y="4181094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947672" y="3977639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16121F"/>
                </a:solidFill>
                <a:latin typeface="微软雅黑"/>
              </a:rPr>
              <a:t>图片挑最能代表主题的几张，宁缺毋滥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68680" y="5042915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F5F2F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1179576" y="5246369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6D3BF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179576" y="5246369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947672" y="5042915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16121F"/>
                </a:solidFill>
                <a:latin typeface="微软雅黑"/>
              </a:rPr>
              <a:t>结尾留一句想说的话，或下一步的安排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E2DCF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635C77"/>
                </a:solidFill>
                <a:latin typeface="微软雅黑"/>
              </a:rPr>
              <a:t>xppt.com.cn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635C77"/>
                </a:solidFill>
                <a:latin typeface="微软雅黑"/>
              </a:rPr>
              <a:t>04 / 07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530352"/>
            <a:ext cx="10451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60">
                <a:solidFill>
                  <a:srgbClr val="A78BFA"/>
                </a:solidFill>
                <a:latin typeface="微软雅黑"/>
              </a:rPr>
              <a:t>COMPARE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804672"/>
            <a:ext cx="10451592" cy="65836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0000"/>
              </a:lnSpc>
            </a:pPr>
            <a:r>
              <a:rPr sz="2900" b="1">
                <a:solidFill>
                  <a:srgbClr val="6D3BF5"/>
                </a:solidFill>
                <a:latin typeface="微软雅黑"/>
              </a:rPr>
              <a:t>两栏对照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517904"/>
            <a:ext cx="10451592" cy="10972"/>
          </a:xfrm>
          <a:prstGeom prst="rect">
            <a:avLst/>
          </a:prstGeom>
          <a:solidFill>
            <a:srgbClr val="E2DCF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68680" y="1901952"/>
            <a:ext cx="5070348" cy="4005072"/>
          </a:xfrm>
          <a:prstGeom prst="roundRect">
            <a:avLst>
              <a:gd name="adj" fmla="val 4000"/>
            </a:avLst>
          </a:prstGeom>
          <a:solidFill>
            <a:srgbClr val="F5F2F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68680" y="1901952"/>
            <a:ext cx="5070348" cy="566928"/>
          </a:xfrm>
          <a:prstGeom prst="rect">
            <a:avLst/>
          </a:prstGeom>
          <a:solidFill>
            <a:srgbClr val="6D3BF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43000" y="1901952"/>
            <a:ext cx="4613148" cy="566928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FFFFFF"/>
                </a:solidFill>
                <a:latin typeface="微软雅黑"/>
              </a:rPr>
              <a:t>准备阶段</a:t>
            </a:r>
          </a:p>
        </p:txBody>
      </p:sp>
      <p:sp>
        <p:nvSpPr>
          <p:cNvPr id="8" name="Oval 7"/>
          <p:cNvSpPr/>
          <p:nvPr/>
        </p:nvSpPr>
        <p:spPr>
          <a:xfrm>
            <a:off x="1143000" y="2779776"/>
            <a:ext cx="182880" cy="182880"/>
          </a:xfrm>
          <a:prstGeom prst="ellipse">
            <a:avLst/>
          </a:prstGeom>
          <a:solidFill>
            <a:srgbClr val="A78BF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453896" y="2670048"/>
            <a:ext cx="4210812" cy="90220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500" b="0">
                <a:solidFill>
                  <a:srgbClr val="16121F"/>
                </a:solidFill>
                <a:latin typeface="微软雅黑"/>
              </a:rPr>
              <a:t>确定主题和风格基调</a:t>
            </a:r>
          </a:p>
        </p:txBody>
      </p:sp>
      <p:sp>
        <p:nvSpPr>
          <p:cNvPr id="10" name="Oval 9"/>
          <p:cNvSpPr/>
          <p:nvPr/>
        </p:nvSpPr>
        <p:spPr>
          <a:xfrm>
            <a:off x="1143000" y="3828288"/>
            <a:ext cx="182880" cy="182880"/>
          </a:xfrm>
          <a:prstGeom prst="ellipse">
            <a:avLst/>
          </a:prstGeom>
          <a:solidFill>
            <a:srgbClr val="A78BF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453896" y="3718560"/>
            <a:ext cx="4210812" cy="90220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500" b="0">
                <a:solidFill>
                  <a:srgbClr val="16121F"/>
                </a:solidFill>
                <a:latin typeface="微软雅黑"/>
              </a:rPr>
              <a:t>列出要展示的内容清单</a:t>
            </a:r>
          </a:p>
        </p:txBody>
      </p:sp>
      <p:sp>
        <p:nvSpPr>
          <p:cNvPr id="12" name="Oval 11"/>
          <p:cNvSpPr/>
          <p:nvPr/>
        </p:nvSpPr>
        <p:spPr>
          <a:xfrm>
            <a:off x="1143000" y="4876800"/>
            <a:ext cx="182880" cy="182880"/>
          </a:xfrm>
          <a:prstGeom prst="ellipse">
            <a:avLst/>
          </a:prstGeom>
          <a:solidFill>
            <a:srgbClr val="A78BF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453896" y="4767072"/>
            <a:ext cx="4210812" cy="90220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500" b="0">
                <a:solidFill>
                  <a:srgbClr val="16121F"/>
                </a:solidFill>
                <a:latin typeface="微软雅黑"/>
              </a:rPr>
              <a:t>收集并筛选图片素材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49924" y="1901952"/>
            <a:ext cx="5070348" cy="4005072"/>
          </a:xfrm>
          <a:prstGeom prst="roundRect">
            <a:avLst>
              <a:gd name="adj" fmla="val 4000"/>
            </a:avLst>
          </a:prstGeom>
          <a:solidFill>
            <a:srgbClr val="F5F2F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49924" y="1901952"/>
            <a:ext cx="5070348" cy="566928"/>
          </a:xfrm>
          <a:prstGeom prst="rect">
            <a:avLst/>
          </a:prstGeom>
          <a:solidFill>
            <a:srgbClr val="6D3BF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4244" y="1901952"/>
            <a:ext cx="4613148" cy="566928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FFFFFF"/>
                </a:solidFill>
                <a:latin typeface="微软雅黑"/>
              </a:rPr>
              <a:t>呈现阶段</a:t>
            </a:r>
          </a:p>
        </p:txBody>
      </p:sp>
      <p:sp>
        <p:nvSpPr>
          <p:cNvPr id="17" name="Oval 16"/>
          <p:cNvSpPr/>
          <p:nvPr/>
        </p:nvSpPr>
        <p:spPr>
          <a:xfrm>
            <a:off x="6524244" y="2779776"/>
            <a:ext cx="182880" cy="182880"/>
          </a:xfrm>
          <a:prstGeom prst="ellipse">
            <a:avLst/>
          </a:prstGeom>
          <a:solidFill>
            <a:srgbClr val="A78BF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35140" y="2670048"/>
            <a:ext cx="4210812" cy="90220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500" b="0">
                <a:solidFill>
                  <a:srgbClr val="16121F"/>
                </a:solidFill>
                <a:latin typeface="微软雅黑"/>
              </a:rPr>
              <a:t>按板块排好先后顺序</a:t>
            </a:r>
          </a:p>
        </p:txBody>
      </p:sp>
      <p:sp>
        <p:nvSpPr>
          <p:cNvPr id="19" name="Oval 18"/>
          <p:cNvSpPr/>
          <p:nvPr/>
        </p:nvSpPr>
        <p:spPr>
          <a:xfrm>
            <a:off x="6524244" y="3828288"/>
            <a:ext cx="182880" cy="182880"/>
          </a:xfrm>
          <a:prstGeom prst="ellipse">
            <a:avLst/>
          </a:prstGeom>
          <a:solidFill>
            <a:srgbClr val="A78BF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35140" y="3718560"/>
            <a:ext cx="4210812" cy="90220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500" b="0">
                <a:solidFill>
                  <a:srgbClr val="16121F"/>
                </a:solidFill>
                <a:latin typeface="微软雅黑"/>
              </a:rPr>
              <a:t>每页只放一个重点</a:t>
            </a:r>
          </a:p>
        </p:txBody>
      </p:sp>
      <p:sp>
        <p:nvSpPr>
          <p:cNvPr id="21" name="Oval 20"/>
          <p:cNvSpPr/>
          <p:nvPr/>
        </p:nvSpPr>
        <p:spPr>
          <a:xfrm>
            <a:off x="6524244" y="4876800"/>
            <a:ext cx="182880" cy="182880"/>
          </a:xfrm>
          <a:prstGeom prst="ellipse">
            <a:avLst/>
          </a:prstGeom>
          <a:solidFill>
            <a:srgbClr val="A78BF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835140" y="4767072"/>
            <a:ext cx="4210812" cy="90220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500" b="0">
                <a:solidFill>
                  <a:srgbClr val="16121F"/>
                </a:solidFill>
                <a:latin typeface="微软雅黑"/>
              </a:rPr>
              <a:t>结尾留一句想说的话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E2DCF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635C77"/>
                </a:solidFill>
                <a:latin typeface="微软雅黑"/>
              </a:rPr>
              <a:t>xppt.com.cn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635C77"/>
                </a:solidFill>
                <a:latin typeface="微软雅黑"/>
              </a:rPr>
              <a:t>05 / 07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530352"/>
            <a:ext cx="10451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60">
                <a:solidFill>
                  <a:srgbClr val="A78BFA"/>
                </a:solidFill>
                <a:latin typeface="微软雅黑"/>
              </a:rPr>
              <a:t>SCHEDULE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804672"/>
            <a:ext cx="10451592" cy="65836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0000"/>
              </a:lnSpc>
            </a:pPr>
            <a:r>
              <a:rPr sz="2900" b="1">
                <a:solidFill>
                  <a:srgbClr val="6D3BF5"/>
                </a:solidFill>
                <a:latin typeface="微软雅黑"/>
              </a:rPr>
              <a:t>时间安排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517904"/>
            <a:ext cx="10451592" cy="10972"/>
          </a:xfrm>
          <a:prstGeom prst="rect">
            <a:avLst/>
          </a:prstGeom>
          <a:solidFill>
            <a:srgbClr val="E2DCF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097280" y="4041648"/>
            <a:ext cx="9994392" cy="16459"/>
          </a:xfrm>
          <a:prstGeom prst="rect">
            <a:avLst/>
          </a:prstGeom>
          <a:solidFill>
            <a:srgbClr val="E2DCF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97280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A78BFA"/>
                </a:solidFill>
                <a:latin typeface="微软雅黑"/>
              </a:rPr>
              <a:t>第一步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6D3BF5"/>
                </a:solidFill>
                <a:latin typeface="微软雅黑"/>
              </a:rPr>
              <a:t>准备</a:t>
            </a:r>
          </a:p>
        </p:txBody>
      </p:sp>
      <p:sp>
        <p:nvSpPr>
          <p:cNvPr id="8" name="Oval 7"/>
          <p:cNvSpPr/>
          <p:nvPr/>
        </p:nvSpPr>
        <p:spPr>
          <a:xfrm>
            <a:off x="2191131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A78BFA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2277999" y="3973068"/>
            <a:ext cx="137160" cy="137160"/>
          </a:xfrm>
          <a:prstGeom prst="ellipse">
            <a:avLst/>
          </a:prstGeom>
          <a:solidFill>
            <a:srgbClr val="A78BF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70432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635C77"/>
                </a:solidFill>
                <a:latin typeface="微软雅黑"/>
              </a:rPr>
              <a:t>在此输入说明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95878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A78BFA"/>
                </a:solidFill>
                <a:latin typeface="微软雅黑"/>
              </a:rPr>
              <a:t>第二步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41598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6D3BF5"/>
                </a:solidFill>
                <a:latin typeface="微软雅黑"/>
              </a:rPr>
              <a:t>开始</a:t>
            </a:r>
          </a:p>
        </p:txBody>
      </p:sp>
      <p:sp>
        <p:nvSpPr>
          <p:cNvPr id="13" name="Oval 12"/>
          <p:cNvSpPr/>
          <p:nvPr/>
        </p:nvSpPr>
        <p:spPr>
          <a:xfrm>
            <a:off x="4689729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A78BFA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4776597" y="3973068"/>
            <a:ext cx="137160" cy="137160"/>
          </a:xfrm>
          <a:prstGeom prst="ellipse">
            <a:avLst/>
          </a:prstGeom>
          <a:solidFill>
            <a:srgbClr val="A78BF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669030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635C77"/>
                </a:solidFill>
                <a:latin typeface="微软雅黑"/>
              </a:rPr>
              <a:t>在此输入说明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4476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A78BFA"/>
                </a:solidFill>
                <a:latin typeface="微软雅黑"/>
              </a:rPr>
              <a:t>第三步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40196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6D3BF5"/>
                </a:solidFill>
                <a:latin typeface="微软雅黑"/>
              </a:rPr>
              <a:t>高潮</a:t>
            </a:r>
          </a:p>
        </p:txBody>
      </p:sp>
      <p:sp>
        <p:nvSpPr>
          <p:cNvPr id="18" name="Oval 17"/>
          <p:cNvSpPr/>
          <p:nvPr/>
        </p:nvSpPr>
        <p:spPr>
          <a:xfrm>
            <a:off x="7188327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A78BFA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275195" y="3973068"/>
            <a:ext cx="137160" cy="137160"/>
          </a:xfrm>
          <a:prstGeom prst="ellipse">
            <a:avLst/>
          </a:prstGeom>
          <a:solidFill>
            <a:srgbClr val="A78BF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167628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635C77"/>
                </a:solidFill>
                <a:latin typeface="微软雅黑"/>
              </a:rPr>
              <a:t>在此输入说明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593074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A78BFA"/>
                </a:solidFill>
                <a:latin typeface="微软雅黑"/>
              </a:rPr>
              <a:t>第四步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638794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6D3BF5"/>
                </a:solidFill>
                <a:latin typeface="微软雅黑"/>
              </a:rPr>
              <a:t>收尾</a:t>
            </a:r>
          </a:p>
        </p:txBody>
      </p:sp>
      <p:sp>
        <p:nvSpPr>
          <p:cNvPr id="23" name="Oval 22"/>
          <p:cNvSpPr/>
          <p:nvPr/>
        </p:nvSpPr>
        <p:spPr>
          <a:xfrm>
            <a:off x="9686925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A78BFA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773793" y="3973068"/>
            <a:ext cx="137160" cy="137160"/>
          </a:xfrm>
          <a:prstGeom prst="ellipse">
            <a:avLst/>
          </a:prstGeom>
          <a:solidFill>
            <a:srgbClr val="A78BF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666226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635C77"/>
                </a:solidFill>
                <a:latin typeface="微软雅黑"/>
              </a:rPr>
              <a:t>在此输入说明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E2DCF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635C77"/>
                </a:solidFill>
                <a:latin typeface="微软雅黑"/>
              </a:rPr>
              <a:t>xppt.com.cn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635C77"/>
                </a:solidFill>
                <a:latin typeface="微软雅黑"/>
              </a:rPr>
              <a:t>06 / 07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A117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868680" y="1417320"/>
            <a:ext cx="640080" cy="41148"/>
          </a:xfrm>
          <a:prstGeom prst="rect">
            <a:avLst/>
          </a:prstGeom>
          <a:solidFill>
            <a:srgbClr val="A78BF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1572768"/>
            <a:ext cx="8412480" cy="86868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FFFFFF"/>
                </a:solidFill>
                <a:latin typeface="微软雅黑"/>
              </a:rPr>
              <a:t>谢谢观看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2743200"/>
            <a:ext cx="9144000" cy="384048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1">
                <a:solidFill>
                  <a:srgbClr val="A78BFA"/>
                </a:solidFill>
                <a:latin typeface="微软雅黑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35607" y="2743200"/>
            <a:ext cx="8595360" cy="384048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0">
                <a:solidFill>
                  <a:srgbClr val="CAC4DB"/>
                </a:solidFill>
                <a:latin typeface="微软雅黑"/>
              </a:rPr>
              <a:t>感谢聆听，欢迎指正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68680" y="5486400"/>
            <a:ext cx="7498079" cy="658368"/>
          </a:xfrm>
          <a:prstGeom prst="roundRect">
            <a:avLst>
              <a:gd name="adj" fmla="val 20000"/>
            </a:avLst>
          </a:prstGeom>
          <a:solidFill>
            <a:srgbClr val="A78BF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5486400"/>
            <a:ext cx="7498079" cy="658368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600" b="1" spc="80">
                <a:solidFill>
                  <a:srgbClr val="FFFFFF"/>
                </a:solidFill>
                <a:latin typeface="微软雅黑"/>
              </a:rPr>
              <a:t>AI 生成同款 · xppt.com.cn</a:t>
            </a:r>
          </a:p>
        </p:txBody>
      </p:sp>
      <p:sp>
        <p:nvSpPr>
          <p:cNvPr id="8" name="Rectangle 7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59458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9F94BF"/>
                </a:solidFill>
                <a:latin typeface="微软雅黑"/>
              </a:rPr>
              <a:t>xppt.com.cn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9F94BF"/>
                </a:solidFill>
                <a:latin typeface="微软雅黑"/>
              </a:rPr>
              <a:t>07 / 07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