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C2C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8E4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F2A072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活动策划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DAC4BC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894129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8E4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DAC4BC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B78B7C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F2A072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C24A22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F2A072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C24A22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F2A072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C24A22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F2A072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C24A22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F2A072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C24A22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C2C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894129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F2A072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D2B7AE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995A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F2A072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C24A22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11712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11712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11712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4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C24A2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11712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C2C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13232" y="1051560"/>
            <a:ext cx="1828800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90000"/>
              </a:lnSpc>
            </a:pPr>
            <a:r>
              <a:rPr sz="13000" b="1">
                <a:solidFill>
                  <a:srgbClr val="F2A072"/>
                </a:solidFill>
                <a:latin typeface="微软雅黑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2240280"/>
            <a:ext cx="9692640" cy="21031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0000"/>
              </a:lnSpc>
            </a:pPr>
            <a:r>
              <a:rPr sz="2800" b="1">
                <a:solidFill>
                  <a:srgbClr val="FFFFFF"/>
                </a:solidFill>
                <a:latin typeface="微软雅黑"/>
              </a:rPr>
              <a:t>把复杂的事情做简单，比把简单的事情做复杂难得多。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1280160" y="4617720"/>
            <a:ext cx="548640" cy="36576"/>
          </a:xfrm>
          <a:prstGeom prst="rect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80160" y="4754880"/>
            <a:ext cx="8229600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spc="60">
                <a:solidFill>
                  <a:srgbClr val="E5D5CF"/>
                </a:solidFill>
                <a:latin typeface="微软雅黑"/>
              </a:rPr>
              <a:t>署名 · 可修改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995A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xppt.com.cn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F2A072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C24A22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F2A072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C24A22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2A07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F2A072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C24A22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2A07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F2A072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C24A22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2A07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F2A072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C24A22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F2A07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D54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E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D54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C2C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F2A072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DECAC4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F2A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995A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C4A094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