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E1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8235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D9696D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节日祝福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D6BDBE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7C2C2F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8235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D6BDBE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AF7E80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9696D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262B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9696D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262B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9696D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262B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9696D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262B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9696D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262B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E1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7C2C2F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D9696D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CEAFB0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8E48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9696D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262B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F1516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F1516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F1516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F1516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E1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13232" y="1051560"/>
            <a:ext cx="1828800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90000"/>
              </a:lnSpc>
            </a:pPr>
            <a:r>
              <a:rPr sz="13000" b="1">
                <a:solidFill>
                  <a:srgbClr val="D9696D"/>
                </a:solidFill>
                <a:latin typeface="微软雅黑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2240280"/>
            <a:ext cx="9692640" cy="21031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0000"/>
              </a:lnSpc>
            </a:pPr>
            <a:r>
              <a:rPr sz="2800" b="1">
                <a:solidFill>
                  <a:srgbClr val="FFFFFF"/>
                </a:solidFill>
                <a:latin typeface="微软雅黑"/>
              </a:rPr>
              <a:t>把想说的话说清楚，比说得多更重要。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1280160" y="4617720"/>
            <a:ext cx="548640" cy="36576"/>
          </a:xfrm>
          <a:prstGeom prst="rect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80160" y="4754880"/>
            <a:ext cx="8229600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spc="60">
                <a:solidFill>
                  <a:srgbClr val="E2D0D1"/>
                </a:solidFill>
                <a:latin typeface="微软雅黑"/>
              </a:rPr>
              <a:t>署名 · 可修改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8E48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xppt.com.cn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9696D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262B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9696D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262B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696D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9696D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262B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696D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9696D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262B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696D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9696D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262B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696D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E1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D9696D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DBC4C5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8E48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