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30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374D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7FA98B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健身计划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BEC5C0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2D4534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374D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BEC5C0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7F8D83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7FA98B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F5D3A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1F6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7FA98B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F5D3A"/>
                </a:solidFill>
                <a:latin typeface="微软雅黑"/>
              </a:rPr>
              <a:t>开场亮相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一句话抓住注意力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7FA98B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F5D3A"/>
                </a:solidFill>
                <a:latin typeface="微软雅黑"/>
              </a:rPr>
              <a:t>亮点内容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最想展示的部分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1F6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7FA98B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F5D3A"/>
                </a:solidFill>
                <a:latin typeface="微软雅黑"/>
              </a:rPr>
              <a:t>精彩展示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图片与故事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7FA98B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F5D3A"/>
                </a:solidFill>
                <a:latin typeface="微软雅黑"/>
              </a:rPr>
              <a:t>收尾互动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联系方式 / 下一步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30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2D4534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7FA98B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开场亮相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B0B9B2"/>
                </a:solidFill>
                <a:latin typeface="微软雅黑"/>
              </a:rPr>
              <a:t>先把主题和基调定下来，后面的内容都围绕它展开。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495E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6A29A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6A29A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7FA98B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F5D3A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1F6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F5D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41E16"/>
                </a:solidFill>
                <a:latin typeface="微软雅黑"/>
              </a:rPr>
              <a:t>先定主题和风格基调，全篇保持一致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1F6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F5D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41E16"/>
                </a:solidFill>
                <a:latin typeface="微软雅黑"/>
              </a:rPr>
              <a:t>内容拆成 3~4 个部分，每部分只讲一件事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1F6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F5D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41E16"/>
                </a:solidFill>
                <a:latin typeface="微软雅黑"/>
              </a:rPr>
              <a:t>图片挑最能代表主题的几张，宁缺毋滥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1F6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F5D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41E16"/>
                </a:solidFill>
                <a:latin typeface="微软雅黑"/>
              </a:rPr>
              <a:t>结尾留一句想说的话，或下一步的安排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7FA98B"/>
                </a:solidFill>
                <a:latin typeface="微软雅黑"/>
              </a:rPr>
              <a:t>KEY NUMBERS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F5D3A"/>
                </a:solidFill>
                <a:latin typeface="微软雅黑"/>
              </a:rPr>
              <a:t>关键数据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2011680"/>
            <a:ext cx="3300984" cy="3611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7DE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2011680"/>
            <a:ext cx="3300984" cy="82296"/>
          </a:xfrm>
          <a:prstGeom prst="rect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788920"/>
            <a:ext cx="3300984" cy="10515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4000" b="1">
                <a:solidFill>
                  <a:srgbClr val="2F5D3A"/>
                </a:solidFill>
                <a:latin typeface="微软雅黑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1924994" y="4133087"/>
            <a:ext cx="1188354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33271" y="4297680"/>
            <a:ext cx="2971800" cy="10058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0">
                <a:solidFill>
                  <a:srgbClr val="5C6B60"/>
                </a:solidFill>
                <a:latin typeface="微软雅黑"/>
              </a:rPr>
              <a:t>内容板块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43984" y="2011680"/>
            <a:ext cx="3300984" cy="3611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7DE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43984" y="2011680"/>
            <a:ext cx="3300984" cy="82296"/>
          </a:xfrm>
          <a:prstGeom prst="rect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43984" y="2788920"/>
            <a:ext cx="3300984" cy="10515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4000" b="1">
                <a:solidFill>
                  <a:srgbClr val="2F5D3A"/>
                </a:solidFill>
                <a:latin typeface="微软雅黑"/>
              </a:rPr>
              <a:t>12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00298" y="4133087"/>
            <a:ext cx="1188354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08576" y="4297680"/>
            <a:ext cx="2971800" cy="10058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0">
                <a:solidFill>
                  <a:srgbClr val="5C6B60"/>
                </a:solidFill>
                <a:latin typeface="微软雅黑"/>
              </a:rPr>
              <a:t>精选图片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19288" y="2011680"/>
            <a:ext cx="3300984" cy="3611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7DE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19288" y="2011680"/>
            <a:ext cx="3300984" cy="82296"/>
          </a:xfrm>
          <a:prstGeom prst="rect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19288" y="2788920"/>
            <a:ext cx="3300984" cy="10515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4000" b="1">
                <a:solidFill>
                  <a:srgbClr val="2F5D3A"/>
                </a:solidFill>
                <a:latin typeface="微软雅黑"/>
              </a:rPr>
              <a:t>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75602" y="4133087"/>
            <a:ext cx="1188354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83880" y="4297680"/>
            <a:ext cx="2971800" cy="10058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0">
                <a:solidFill>
                  <a:srgbClr val="5C6B60"/>
                </a:solidFill>
                <a:latin typeface="微软雅黑"/>
              </a:rPr>
              <a:t>页面数量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xppt.com.cn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7FA98B"/>
                </a:solidFill>
                <a:latin typeface="微软雅黑"/>
              </a:rPr>
              <a:t>SCHEDULE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F5D3A"/>
                </a:solidFill>
                <a:latin typeface="微软雅黑"/>
              </a:rPr>
              <a:t>时间安排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7FA98B"/>
                </a:solidFill>
                <a:latin typeface="微软雅黑"/>
              </a:rPr>
              <a:t>第一步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F5D3A"/>
                </a:solidFill>
                <a:latin typeface="微软雅黑"/>
              </a:rPr>
              <a:t>准备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7FA98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在此输入说明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7FA98B"/>
                </a:solidFill>
                <a:latin typeface="微软雅黑"/>
              </a:rPr>
              <a:t>第二步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F5D3A"/>
                </a:solidFill>
                <a:latin typeface="微软雅黑"/>
              </a:rPr>
              <a:t>开始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7FA98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在此输入说明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7FA98B"/>
                </a:solidFill>
                <a:latin typeface="微软雅黑"/>
              </a:rPr>
              <a:t>第三步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F5D3A"/>
                </a:solidFill>
                <a:latin typeface="微软雅黑"/>
              </a:rPr>
              <a:t>高潮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7FA98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在此输入说明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7FA98B"/>
                </a:solidFill>
                <a:latin typeface="微软雅黑"/>
              </a:rPr>
              <a:t>第四步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F5D3A"/>
                </a:solidFill>
                <a:latin typeface="微软雅黑"/>
              </a:rPr>
              <a:t>收尾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7FA98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在此输入说明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30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7FA98B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5CBC7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495E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6A29A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6A29A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