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8E4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F2A072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美食探店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AC4BC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894129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8E4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AC4BC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B78B7C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894129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F2A072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D2B7AE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995A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推进流程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065401" y="3218688"/>
            <a:ext cx="8058150" cy="18288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81353" y="2834640"/>
            <a:ext cx="768096" cy="768096"/>
          </a:xfrm>
          <a:prstGeom prst="ellipse">
            <a:avLst/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13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C24A22"/>
                </a:solidFill>
                <a:latin typeface="微软雅黑"/>
              </a:rPr>
              <a:t>定主题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5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想清楚要给谁看、讲什么</a:t>
            </a:r>
          </a:p>
        </p:txBody>
      </p:sp>
      <p:sp>
        <p:nvSpPr>
          <p:cNvPr id="10" name="Oval 9"/>
          <p:cNvSpPr/>
          <p:nvPr/>
        </p:nvSpPr>
        <p:spPr>
          <a:xfrm>
            <a:off x="4367403" y="2834640"/>
            <a:ext cx="768096" cy="768096"/>
          </a:xfrm>
          <a:prstGeom prst="ellipse">
            <a:avLst/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674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44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C24A22"/>
                </a:solidFill>
                <a:latin typeface="微软雅黑"/>
              </a:rPr>
              <a:t>列清单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27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把要展示的内容先写下来</a:t>
            </a:r>
          </a:p>
        </p:txBody>
      </p:sp>
      <p:sp>
        <p:nvSpPr>
          <p:cNvPr id="14" name="Oval 13"/>
          <p:cNvSpPr/>
          <p:nvPr/>
        </p:nvSpPr>
        <p:spPr>
          <a:xfrm>
            <a:off x="7053453" y="2834640"/>
            <a:ext cx="768096" cy="768096"/>
          </a:xfrm>
          <a:prstGeom prst="ellipse">
            <a:avLst/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534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50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C24A22"/>
                </a:solidFill>
                <a:latin typeface="微软雅黑"/>
              </a:rPr>
              <a:t>挑素材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79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图片宁缺毋滥，只留最好的</a:t>
            </a:r>
          </a:p>
        </p:txBody>
      </p:sp>
      <p:sp>
        <p:nvSpPr>
          <p:cNvPr id="18" name="Oval 17"/>
          <p:cNvSpPr/>
          <p:nvPr/>
        </p:nvSpPr>
        <p:spPr>
          <a:xfrm>
            <a:off x="9739503" y="2834640"/>
            <a:ext cx="768096" cy="768096"/>
          </a:xfrm>
          <a:prstGeom prst="ellipse">
            <a:avLst/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395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65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C24A22"/>
                </a:solidFill>
                <a:latin typeface="微软雅黑"/>
              </a:rPr>
              <a:t>排版式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48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按板块分配页面，统一风格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F2A072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ECAC4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995A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