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2962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4FC3B0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亲子活动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9CCC9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1F5A51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2962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9CCC9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69A95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FC3B0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E7C6B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1F5A51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4FC3B0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AC1BD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D7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21E1C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三大亮点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86356" y="2432304"/>
            <a:ext cx="841248" cy="841248"/>
          </a:xfrm>
          <a:prstGeom prst="ellipse">
            <a:avLst/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40636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0E7C6B"/>
                </a:solidFill>
                <a:latin typeface="微软雅黑"/>
              </a:rPr>
              <a:t>主题鲜明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7524" y="4151376"/>
            <a:ext cx="438912" cy="32004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6424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A6B68"/>
                </a:solidFill>
                <a:latin typeface="微软雅黑"/>
              </a:rPr>
              <a:t>一眼就能看出这份分享是关于什么的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6176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73852" y="2432304"/>
            <a:ext cx="841248" cy="841248"/>
          </a:xfrm>
          <a:prstGeom prst="ellipse">
            <a:avLst/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8132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0768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0E7C6B"/>
                </a:solidFill>
                <a:latin typeface="微软雅黑"/>
              </a:rPr>
              <a:t>内容有料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5020" y="4151376"/>
            <a:ext cx="438912" cy="32004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3920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A6B68"/>
                </a:solidFill>
                <a:latin typeface="微软雅黑"/>
              </a:rPr>
              <a:t>每页只讲一件事，讲完就翻页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3672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EFF8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61348" y="2432304"/>
            <a:ext cx="841248" cy="841248"/>
          </a:xfrm>
          <a:prstGeom prst="ellipse">
            <a:avLst/>
          </a:prstGeom>
          <a:solidFill>
            <a:srgbClr val="0E7C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15628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8264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0E7C6B"/>
                </a:solidFill>
                <a:latin typeface="微软雅黑"/>
              </a:rPr>
              <a:t>观感统一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2516" y="4151376"/>
            <a:ext cx="438912" cy="32004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81416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A6B68"/>
                </a:solidFill>
                <a:latin typeface="微软雅黑"/>
              </a:rPr>
              <a:t>配色、字号、间距全篇保持一致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FC3B0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E7C6B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FC3B0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E7C6B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FC3B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B68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6EB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B68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48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4FC3B0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1D1CF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4FC3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D70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ADA8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