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32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8A929C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摄影作品集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CBDBE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92B2D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32343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CBDBE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C7D7F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A929C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B2F36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A929C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B2F36"/>
                </a:solidFill>
                <a:latin typeface="微软雅黑"/>
              </a:rPr>
              <a:t>开场亮相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一句话抓住注意力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A929C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B2F36"/>
                </a:solidFill>
                <a:latin typeface="微软雅黑"/>
              </a:rPr>
              <a:t>亮点内容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最想展示的部分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A929C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B2F36"/>
                </a:solidFill>
                <a:latin typeface="微软雅黑"/>
              </a:rPr>
              <a:t>精彩展示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图片与故事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A929C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2B2F36"/>
                </a:solidFill>
                <a:latin typeface="微软雅黑"/>
              </a:rPr>
              <a:t>收尾互动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联系方式 / 下一步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92B2D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8A929C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开场亮相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AEAFB0"/>
                </a:solidFill>
                <a:latin typeface="微软雅黑"/>
              </a:rPr>
              <a:t>先把主题和基调定下来，后面的内容都围绕它展开。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547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49596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49596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A929C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B2F36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C1F"/>
                </a:solidFill>
                <a:latin typeface="微软雅黑"/>
              </a:rPr>
              <a:t>先定主题和风格基调，全篇保持一致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C1F"/>
                </a:solidFill>
                <a:latin typeface="微软雅黑"/>
              </a:rPr>
              <a:t>内容拆成 3~4 个部分，每部分只讲一件事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C1F"/>
                </a:solidFill>
                <a:latin typeface="微软雅黑"/>
              </a:rPr>
              <a:t>图片挑最能代表主题的几张，宁缺毋滥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5F6F7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A1C1F"/>
                </a:solidFill>
                <a:latin typeface="微软雅黑"/>
              </a:rPr>
              <a:t>结尾留一句想说的话，或下一步的安排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A929C"/>
                </a:solidFill>
                <a:latin typeface="微软雅黑"/>
              </a:rPr>
              <a:t>WORKFLOW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B2F36"/>
                </a:solidFill>
                <a:latin typeface="微软雅黑"/>
              </a:rPr>
              <a:t>推进流程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2065401" y="3218688"/>
            <a:ext cx="8058150" cy="18288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681353" y="2834640"/>
            <a:ext cx="768096" cy="768096"/>
          </a:xfrm>
          <a:prstGeom prst="ellipse">
            <a:avLst/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135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8407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2B2F36"/>
                </a:solidFill>
                <a:latin typeface="微软雅黑"/>
              </a:rPr>
              <a:t>定主题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5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想清楚要给谁看、讲什么</a:t>
            </a:r>
          </a:p>
        </p:txBody>
      </p:sp>
      <p:sp>
        <p:nvSpPr>
          <p:cNvPr id="10" name="Oval 9"/>
          <p:cNvSpPr/>
          <p:nvPr/>
        </p:nvSpPr>
        <p:spPr>
          <a:xfrm>
            <a:off x="4367403" y="2834640"/>
            <a:ext cx="768096" cy="768096"/>
          </a:xfrm>
          <a:prstGeom prst="ellipse">
            <a:avLst/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6740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6445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2B2F36"/>
                </a:solidFill>
                <a:latin typeface="微软雅黑"/>
              </a:rPr>
              <a:t>列清单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8274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把要展示的内容先写下来</a:t>
            </a:r>
          </a:p>
        </p:txBody>
      </p:sp>
      <p:sp>
        <p:nvSpPr>
          <p:cNvPr id="14" name="Oval 13"/>
          <p:cNvSpPr/>
          <p:nvPr/>
        </p:nvSpPr>
        <p:spPr>
          <a:xfrm>
            <a:off x="7053453" y="2834640"/>
            <a:ext cx="768096" cy="768096"/>
          </a:xfrm>
          <a:prstGeom prst="ellipse">
            <a:avLst/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5345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5050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2B2F36"/>
                </a:solidFill>
                <a:latin typeface="微软雅黑"/>
              </a:rPr>
              <a:t>挑素材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879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图片宁缺毋滥，只留最好的</a:t>
            </a:r>
          </a:p>
        </p:txBody>
      </p:sp>
      <p:sp>
        <p:nvSpPr>
          <p:cNvPr id="18" name="Oval 17"/>
          <p:cNvSpPr/>
          <p:nvPr/>
        </p:nvSpPr>
        <p:spPr>
          <a:xfrm>
            <a:off x="9739503" y="2834640"/>
            <a:ext cx="768096" cy="768096"/>
          </a:xfrm>
          <a:prstGeom prst="ellipse">
            <a:avLst/>
          </a:prstGeom>
          <a:solidFill>
            <a:srgbClr val="2B2F3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739503" y="2834640"/>
            <a:ext cx="768096" cy="768096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>
                <a:solidFill>
                  <a:srgbClr val="FFFFFF"/>
                </a:solidFill>
                <a:latin typeface="微软雅黑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36558" y="3767328"/>
            <a:ext cx="217398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>
                <a:solidFill>
                  <a:srgbClr val="2B2F36"/>
                </a:solidFill>
                <a:latin typeface="微软雅黑"/>
              </a:rPr>
              <a:t>排版式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54846" y="4270248"/>
            <a:ext cx="2137410" cy="17373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按板块分配页面，统一风格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xppt.com.cn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A929C"/>
                </a:solidFill>
                <a:latin typeface="微软雅黑"/>
              </a:rPr>
              <a:t>SCHEDULE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2B2F36"/>
                </a:solidFill>
                <a:latin typeface="微软雅黑"/>
              </a:rPr>
              <a:t>时间安排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A929C"/>
                </a:solidFill>
                <a:latin typeface="微软雅黑"/>
              </a:rPr>
              <a:t>第一步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B2F36"/>
                </a:solidFill>
                <a:latin typeface="微软雅黑"/>
              </a:rPr>
              <a:t>准备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A929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在此输入说明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A929C"/>
                </a:solidFill>
                <a:latin typeface="微软雅黑"/>
              </a:rPr>
              <a:t>第二步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B2F36"/>
                </a:solidFill>
                <a:latin typeface="微软雅黑"/>
              </a:rPr>
              <a:t>开始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A929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在此输入说明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A929C"/>
                </a:solidFill>
                <a:latin typeface="微软雅黑"/>
              </a:rPr>
              <a:t>第三步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B2F36"/>
                </a:solidFill>
                <a:latin typeface="微软雅黑"/>
              </a:rPr>
              <a:t>高潮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A929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在此输入说明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A929C"/>
                </a:solidFill>
                <a:latin typeface="微软雅黑"/>
              </a:rPr>
              <a:t>第四步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2B2F36"/>
                </a:solidFill>
                <a:latin typeface="微软雅黑"/>
              </a:rPr>
              <a:t>收尾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A929C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666B72"/>
                </a:solidFill>
                <a:latin typeface="微软雅黑"/>
              </a:rPr>
              <a:t>在此输入说明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E0E2E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666B72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131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8A929C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4C4C5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8A929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54749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49596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49596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