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4832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A78BFA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产品介绍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C3BCD7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3F297E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4832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C3BCD7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8A7CB0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A78BFA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6D3BF5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A78BFA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6D3BF5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A78BFA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6D3BF5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A78BFA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6D3BF5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A78BFA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6D3BF5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3F297E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A78BFA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B7AECE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59458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A78BFA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6D3BF5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6121F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6121F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6121F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6121F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3232" y="1051560"/>
            <a:ext cx="1828800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90000"/>
              </a:lnSpc>
            </a:pPr>
            <a:r>
              <a:rPr sz="13000" b="1">
                <a:solidFill>
                  <a:srgbClr val="A78BFA"/>
                </a:solidFill>
                <a:latin typeface="微软雅黑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2240280"/>
            <a:ext cx="9692640" cy="21031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0000"/>
              </a:lnSpc>
            </a:pPr>
            <a:r>
              <a:rPr sz="2800" b="1">
                <a:solidFill>
                  <a:srgbClr val="FFFFFF"/>
                </a:solidFill>
                <a:latin typeface="微软雅黑"/>
              </a:rPr>
              <a:t>把复杂的事情做简单，比把简单的事情做复杂难得多。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1280160" y="4617720"/>
            <a:ext cx="548640" cy="36576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80160" y="4754880"/>
            <a:ext cx="8229600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spc="60">
                <a:solidFill>
                  <a:srgbClr val="D4CFE2"/>
                </a:solidFill>
                <a:latin typeface="微软雅黑"/>
              </a:rPr>
              <a:t>署名 · 可修改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59458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xppt.com.cn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A78BFA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6D3BF5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A78BFA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6D3BF5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A78BF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A78BFA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6D3BF5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A78BF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A78BFA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6D3BF5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A78BF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A78BFA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6D3BF5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A78BF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A78BFA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AC4DB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59458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