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3E2C1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03504"/>
            <a:ext cx="12191695" cy="10972"/>
          </a:xfrm>
          <a:prstGeom prst="rect">
            <a:avLst/>
          </a:prstGeom>
          <a:solidFill>
            <a:srgbClr val="594A3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68680" y="841248"/>
            <a:ext cx="5486400" cy="29260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1" spc="320">
                <a:solidFill>
                  <a:srgbClr val="C7A988"/>
                </a:solidFill>
                <a:latin typeface="微软雅黑"/>
              </a:rPr>
              <a:t>免费模板 · 可自由编辑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" y="1691640"/>
            <a:ext cx="5852160" cy="2624328"/>
          </a:xfrm>
          <a:prstGeom prst="rect">
            <a:avLst/>
          </a:prstGeom>
          <a:noFill/>
        </p:spPr>
        <p:txBody>
          <a:bodyPr wrap="square" anchor="b" lIns="25400" rIns="25400" tIns="12700" bIns="12700">
            <a:spAutoFit/>
          </a:bodyPr>
          <a:lstStyle/>
          <a:p>
            <a:pPr algn="l">
              <a:lnSpc>
                <a:spcPct val="108000"/>
              </a:lnSpc>
            </a:pPr>
            <a:r>
              <a:rPr sz="6400" b="1">
                <a:solidFill>
                  <a:srgbClr val="FFFFFF"/>
                </a:solidFill>
                <a:latin typeface="微软雅黑"/>
              </a:rPr>
              <a:t>读书笔记</a:t>
            </a:r>
          </a:p>
        </p:txBody>
      </p:sp>
      <p:sp>
        <p:nvSpPr>
          <p:cNvPr id="5" name="Rectangle 4"/>
          <p:cNvSpPr/>
          <p:nvPr/>
        </p:nvSpPr>
        <p:spPr>
          <a:xfrm>
            <a:off x="868680" y="4590288"/>
            <a:ext cx="5029200" cy="16459"/>
          </a:xfrm>
          <a:prstGeom prst="rect">
            <a:avLst/>
          </a:prstGeom>
          <a:solidFill>
            <a:srgbClr val="C7A98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68680" y="4828032"/>
            <a:ext cx="5486400" cy="56692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35000"/>
              </a:lnSpc>
            </a:pPr>
            <a:r>
              <a:rPr sz="1550" b="0">
                <a:solidFill>
                  <a:srgbClr val="C9C4BF"/>
                </a:solidFill>
                <a:latin typeface="微软雅黑"/>
              </a:rPr>
              <a:t>占位骨架模板 · 下载后替换为你的内容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80" y="1874519"/>
            <a:ext cx="6400800" cy="3108960"/>
          </a:xfrm>
          <a:prstGeom prst="rect">
            <a:avLst/>
          </a:prstGeom>
          <a:noFill/>
        </p:spPr>
        <p:txBody>
          <a:bodyPr wrap="non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5000" b="1">
                <a:solidFill>
                  <a:srgbClr val="514132"/>
                </a:solidFill>
                <a:latin typeface="微软雅黑"/>
              </a:rPr>
              <a:t>2026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053328"/>
            <a:ext cx="12191695" cy="10972"/>
          </a:xfrm>
          <a:prstGeom prst="rect">
            <a:avLst/>
          </a:prstGeom>
          <a:solidFill>
            <a:srgbClr val="594A3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6217920"/>
            <a:ext cx="36576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 spc="80">
                <a:solidFill>
                  <a:srgbClr val="C9C4BF"/>
                </a:solidFill>
                <a:latin typeface="微软雅黑"/>
              </a:rPr>
              <a:t>xppt.com.cn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83680" y="6236208"/>
            <a:ext cx="4736592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50" b="0" spc="60">
                <a:solidFill>
                  <a:srgbClr val="958B82"/>
                </a:solidFill>
                <a:latin typeface="微软雅黑"/>
              </a:rPr>
              <a:t>可编辑 PPTX · 支持 WPS / Office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68680" y="530352"/>
            <a:ext cx="10451592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1" spc="260">
                <a:solidFill>
                  <a:srgbClr val="C7A988"/>
                </a:solidFill>
                <a:latin typeface="微软雅黑"/>
              </a:rPr>
              <a:t>CONTENTS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" y="804672"/>
            <a:ext cx="10451592" cy="65836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10000"/>
              </a:lnSpc>
            </a:pPr>
            <a:r>
              <a:rPr sz="2900" b="1">
                <a:solidFill>
                  <a:srgbClr val="7A5C3E"/>
                </a:solidFill>
                <a:latin typeface="微软雅黑"/>
              </a:rPr>
              <a:t>目录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517904"/>
            <a:ext cx="10451592" cy="10972"/>
          </a:xfrm>
          <a:prstGeom prst="rect">
            <a:avLst/>
          </a:prstGeom>
          <a:solidFill>
            <a:srgbClr val="E8DFD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68680" y="1956816"/>
            <a:ext cx="10451592" cy="909828"/>
          </a:xfrm>
          <a:prstGeom prst="roundRect">
            <a:avLst>
              <a:gd name="adj" fmla="val 4000"/>
            </a:avLst>
          </a:prstGeom>
          <a:solidFill>
            <a:srgbClr val="FAF6F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43000" y="2011680"/>
            <a:ext cx="73152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1">
                <a:solidFill>
                  <a:srgbClr val="C7A988"/>
                </a:solidFill>
                <a:latin typeface="微软雅黑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20239" y="2011680"/>
            <a:ext cx="283464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1">
                <a:solidFill>
                  <a:srgbClr val="7A5C3E"/>
                </a:solidFill>
                <a:latin typeface="微软雅黑"/>
              </a:rPr>
              <a:t>开场亮相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92040" y="2011680"/>
            <a:ext cx="6153912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5000"/>
              </a:lnSpc>
            </a:pPr>
            <a:r>
              <a:rPr sz="1400" b="0">
                <a:solidFill>
                  <a:srgbClr val="6B625A"/>
                </a:solidFill>
                <a:latin typeface="微软雅黑"/>
              </a:rPr>
              <a:t>一句话抓住注意力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43000" y="2994660"/>
            <a:ext cx="73152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1">
                <a:solidFill>
                  <a:srgbClr val="C7A988"/>
                </a:solidFill>
                <a:latin typeface="微软雅黑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920239" y="2994660"/>
            <a:ext cx="283464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1">
                <a:solidFill>
                  <a:srgbClr val="7A5C3E"/>
                </a:solidFill>
                <a:latin typeface="微软雅黑"/>
              </a:rPr>
              <a:t>亮点内容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92040" y="2994660"/>
            <a:ext cx="6153912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5000"/>
              </a:lnSpc>
            </a:pPr>
            <a:r>
              <a:rPr sz="1400" b="0">
                <a:solidFill>
                  <a:srgbClr val="6B625A"/>
                </a:solidFill>
                <a:latin typeface="微软雅黑"/>
              </a:rPr>
              <a:t>最想展示的部分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68680" y="3922776"/>
            <a:ext cx="10451592" cy="909828"/>
          </a:xfrm>
          <a:prstGeom prst="roundRect">
            <a:avLst>
              <a:gd name="adj" fmla="val 4000"/>
            </a:avLst>
          </a:prstGeom>
          <a:solidFill>
            <a:srgbClr val="FAF6F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143000" y="3977639"/>
            <a:ext cx="73152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1">
                <a:solidFill>
                  <a:srgbClr val="C7A988"/>
                </a:solidFill>
                <a:latin typeface="微软雅黑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920239" y="3977639"/>
            <a:ext cx="283464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1">
                <a:solidFill>
                  <a:srgbClr val="7A5C3E"/>
                </a:solidFill>
                <a:latin typeface="微软雅黑"/>
              </a:rPr>
              <a:t>精彩展示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892040" y="3977639"/>
            <a:ext cx="6153912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5000"/>
              </a:lnSpc>
            </a:pPr>
            <a:r>
              <a:rPr sz="1400" b="0">
                <a:solidFill>
                  <a:srgbClr val="6B625A"/>
                </a:solidFill>
                <a:latin typeface="微软雅黑"/>
              </a:rPr>
              <a:t>图片与故事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43000" y="4960620"/>
            <a:ext cx="73152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1">
                <a:solidFill>
                  <a:srgbClr val="C7A988"/>
                </a:solidFill>
                <a:latin typeface="微软雅黑"/>
              </a:rPr>
              <a:t>04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920239" y="4960620"/>
            <a:ext cx="283464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1">
                <a:solidFill>
                  <a:srgbClr val="7A5C3E"/>
                </a:solidFill>
                <a:latin typeface="微软雅黑"/>
              </a:rPr>
              <a:t>收尾互动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892040" y="4960620"/>
            <a:ext cx="6153912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5000"/>
              </a:lnSpc>
            </a:pPr>
            <a:r>
              <a:rPr sz="1400" b="0">
                <a:solidFill>
                  <a:srgbClr val="6B625A"/>
                </a:solidFill>
                <a:latin typeface="微软雅黑"/>
              </a:rPr>
              <a:t>联系方式 / 下一步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68680" y="6336792"/>
            <a:ext cx="10451592" cy="10972"/>
          </a:xfrm>
          <a:prstGeom prst="rect">
            <a:avLst/>
          </a:prstGeom>
          <a:solidFill>
            <a:srgbClr val="E8DFD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68680" y="6400800"/>
            <a:ext cx="54864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6B625A"/>
                </a:solidFill>
                <a:latin typeface="微软雅黑"/>
              </a:rPr>
              <a:t>xppt.com.cn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857232" y="6400800"/>
            <a:ext cx="146304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0">
                <a:solidFill>
                  <a:srgbClr val="6B625A"/>
                </a:solidFill>
                <a:latin typeface="微软雅黑"/>
              </a:rPr>
              <a:t>02 / 07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3E2C1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914400"/>
            <a:ext cx="5120640" cy="50292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r">
              <a:lnSpc>
                <a:spcPct val="90000"/>
              </a:lnSpc>
            </a:pPr>
            <a:r>
              <a:rPr sz="23000" b="1">
                <a:solidFill>
                  <a:srgbClr val="514132"/>
                </a:solidFill>
                <a:latin typeface="微软雅黑"/>
              </a:rPr>
              <a:t>01</a:t>
            </a:r>
          </a:p>
        </p:txBody>
      </p:sp>
      <p:sp>
        <p:nvSpPr>
          <p:cNvPr id="3" name="Rectangle 2"/>
          <p:cNvSpPr/>
          <p:nvPr/>
        </p:nvSpPr>
        <p:spPr>
          <a:xfrm>
            <a:off x="868680" y="2048256"/>
            <a:ext cx="731520" cy="45720"/>
          </a:xfrm>
          <a:prstGeom prst="rect">
            <a:avLst/>
          </a:prstGeom>
          <a:solidFill>
            <a:srgbClr val="C7A98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68680" y="2194560"/>
            <a:ext cx="5120640" cy="29260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1" spc="280">
                <a:solidFill>
                  <a:srgbClr val="C7A988"/>
                </a:solidFill>
                <a:latin typeface="微软雅黑"/>
              </a:rPr>
              <a:t>PART 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2505456"/>
            <a:ext cx="5394960" cy="128016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16000"/>
              </a:lnSpc>
            </a:pPr>
            <a:r>
              <a:rPr sz="3700" b="1">
                <a:solidFill>
                  <a:srgbClr val="FFFFFF"/>
                </a:solidFill>
                <a:latin typeface="微软雅黑"/>
              </a:rPr>
              <a:t>开场亮相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3657600"/>
            <a:ext cx="5029200" cy="137160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45000"/>
              </a:lnSpc>
            </a:pPr>
            <a:r>
              <a:rPr sz="1600" b="0">
                <a:solidFill>
                  <a:srgbClr val="BDB7B1"/>
                </a:solidFill>
                <a:latin typeface="微软雅黑"/>
              </a:rPr>
              <a:t>先把主题和基调定下来，后面的内容都围绕它展开。</a:t>
            </a:r>
          </a:p>
        </p:txBody>
      </p:sp>
      <p:sp>
        <p:nvSpPr>
          <p:cNvPr id="7" name="Rectangle 6"/>
          <p:cNvSpPr/>
          <p:nvPr/>
        </p:nvSpPr>
        <p:spPr>
          <a:xfrm>
            <a:off x="868680" y="6336792"/>
            <a:ext cx="10451592" cy="10972"/>
          </a:xfrm>
          <a:prstGeom prst="rect">
            <a:avLst/>
          </a:prstGeom>
          <a:solidFill>
            <a:srgbClr val="685A4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6400800"/>
            <a:ext cx="54864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A8A098"/>
                </a:solidFill>
                <a:latin typeface="微软雅黑"/>
              </a:rPr>
              <a:t>xppt.com.cn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857232" y="6400800"/>
            <a:ext cx="146304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0">
                <a:solidFill>
                  <a:srgbClr val="A8A098"/>
                </a:solidFill>
                <a:latin typeface="微软雅黑"/>
              </a:rPr>
              <a:t>03 / 07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68680" y="530352"/>
            <a:ext cx="10451592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1" spc="260">
                <a:solidFill>
                  <a:srgbClr val="C7A988"/>
                </a:solidFill>
                <a:latin typeface="微软雅黑"/>
              </a:rPr>
              <a:t>KEY POINTS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" y="804672"/>
            <a:ext cx="10451592" cy="65836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10000"/>
              </a:lnSpc>
            </a:pPr>
            <a:r>
              <a:rPr sz="2900" b="1">
                <a:solidFill>
                  <a:srgbClr val="7A5C3E"/>
                </a:solidFill>
                <a:latin typeface="微软雅黑"/>
              </a:rPr>
              <a:t>核心要点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517904"/>
            <a:ext cx="10451592" cy="10972"/>
          </a:xfrm>
          <a:prstGeom prst="rect">
            <a:avLst/>
          </a:prstGeom>
          <a:solidFill>
            <a:srgbClr val="E8DFD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68680" y="1847088"/>
            <a:ext cx="10451592" cy="918971"/>
          </a:xfrm>
          <a:prstGeom prst="roundRect">
            <a:avLst>
              <a:gd name="adj" fmla="val 5000"/>
            </a:avLst>
          </a:prstGeom>
          <a:solidFill>
            <a:srgbClr val="FAF6F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179576" y="2050541"/>
            <a:ext cx="512064" cy="512064"/>
          </a:xfrm>
          <a:prstGeom prst="roundRect">
            <a:avLst>
              <a:gd name="adj" fmla="val 30000"/>
            </a:avLst>
          </a:prstGeom>
          <a:solidFill>
            <a:srgbClr val="7A5C3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79576" y="2050541"/>
            <a:ext cx="512064" cy="512064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400" b="1">
                <a:solidFill>
                  <a:srgbClr val="FFFFFF"/>
                </a:solidFill>
                <a:latin typeface="微软雅黑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947672" y="1847088"/>
            <a:ext cx="9079992" cy="918971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0000"/>
              </a:lnSpc>
            </a:pPr>
            <a:r>
              <a:rPr sz="1900" b="0">
                <a:solidFill>
                  <a:srgbClr val="1E1A16"/>
                </a:solidFill>
                <a:latin typeface="微软雅黑"/>
              </a:rPr>
              <a:t>先定主题和风格基调，全篇保持一致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68680" y="2912363"/>
            <a:ext cx="10451592" cy="918971"/>
          </a:xfrm>
          <a:prstGeom prst="roundRect">
            <a:avLst>
              <a:gd name="adj" fmla="val 5000"/>
            </a:avLst>
          </a:prstGeom>
          <a:solidFill>
            <a:srgbClr val="FAF6F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1179576" y="3115818"/>
            <a:ext cx="512064" cy="512064"/>
          </a:xfrm>
          <a:prstGeom prst="roundRect">
            <a:avLst>
              <a:gd name="adj" fmla="val 30000"/>
            </a:avLst>
          </a:prstGeom>
          <a:solidFill>
            <a:srgbClr val="7A5C3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179576" y="3115818"/>
            <a:ext cx="512064" cy="512064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400" b="1">
                <a:solidFill>
                  <a:srgbClr val="FFFFFF"/>
                </a:solidFill>
                <a:latin typeface="微软雅黑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947672" y="2912363"/>
            <a:ext cx="9079992" cy="918971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0000"/>
              </a:lnSpc>
            </a:pPr>
            <a:r>
              <a:rPr sz="1900" b="0">
                <a:solidFill>
                  <a:srgbClr val="1E1A16"/>
                </a:solidFill>
                <a:latin typeface="微软雅黑"/>
              </a:rPr>
              <a:t>内容拆成 3~4 个部分，每部分只讲一件事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68680" y="3977639"/>
            <a:ext cx="10451592" cy="918971"/>
          </a:xfrm>
          <a:prstGeom prst="roundRect">
            <a:avLst>
              <a:gd name="adj" fmla="val 5000"/>
            </a:avLst>
          </a:prstGeom>
          <a:solidFill>
            <a:srgbClr val="FAF6F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1179576" y="4181094"/>
            <a:ext cx="512064" cy="512064"/>
          </a:xfrm>
          <a:prstGeom prst="roundRect">
            <a:avLst>
              <a:gd name="adj" fmla="val 30000"/>
            </a:avLst>
          </a:prstGeom>
          <a:solidFill>
            <a:srgbClr val="7A5C3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79576" y="4181094"/>
            <a:ext cx="512064" cy="512064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400" b="1">
                <a:solidFill>
                  <a:srgbClr val="FFFFFF"/>
                </a:solidFill>
                <a:latin typeface="微软雅黑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947672" y="3977639"/>
            <a:ext cx="9079992" cy="918971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0000"/>
              </a:lnSpc>
            </a:pPr>
            <a:r>
              <a:rPr sz="1900" b="0">
                <a:solidFill>
                  <a:srgbClr val="1E1A16"/>
                </a:solidFill>
                <a:latin typeface="微软雅黑"/>
              </a:rPr>
              <a:t>图片挑最能代表主题的几张，宁缺毋滥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68680" y="5042915"/>
            <a:ext cx="10451592" cy="918971"/>
          </a:xfrm>
          <a:prstGeom prst="roundRect">
            <a:avLst>
              <a:gd name="adj" fmla="val 5000"/>
            </a:avLst>
          </a:prstGeom>
          <a:solidFill>
            <a:srgbClr val="FAF6F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1179576" y="5246369"/>
            <a:ext cx="512064" cy="512064"/>
          </a:xfrm>
          <a:prstGeom prst="roundRect">
            <a:avLst>
              <a:gd name="adj" fmla="val 30000"/>
            </a:avLst>
          </a:prstGeom>
          <a:solidFill>
            <a:srgbClr val="7A5C3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179576" y="5246369"/>
            <a:ext cx="512064" cy="512064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400" b="1">
                <a:solidFill>
                  <a:srgbClr val="FFFFFF"/>
                </a:solidFill>
                <a:latin typeface="微软雅黑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947672" y="5042915"/>
            <a:ext cx="9079992" cy="918971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0000"/>
              </a:lnSpc>
            </a:pPr>
            <a:r>
              <a:rPr sz="1900" b="0">
                <a:solidFill>
                  <a:srgbClr val="1E1A16"/>
                </a:solidFill>
                <a:latin typeface="微软雅黑"/>
              </a:rPr>
              <a:t>结尾留一句想说的话，或下一步的安排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68680" y="6336792"/>
            <a:ext cx="10451592" cy="10972"/>
          </a:xfrm>
          <a:prstGeom prst="rect">
            <a:avLst/>
          </a:prstGeom>
          <a:solidFill>
            <a:srgbClr val="E8DFD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68680" y="6400800"/>
            <a:ext cx="54864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6B625A"/>
                </a:solidFill>
                <a:latin typeface="微软雅黑"/>
              </a:rPr>
              <a:t>xppt.com.cn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857232" y="6400800"/>
            <a:ext cx="146304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0">
                <a:solidFill>
                  <a:srgbClr val="6B625A"/>
                </a:solidFill>
                <a:latin typeface="微软雅黑"/>
              </a:rPr>
              <a:t>04 / 07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68680" y="530352"/>
            <a:ext cx="10451592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1" spc="260">
                <a:solidFill>
                  <a:srgbClr val="C7A988"/>
                </a:solidFill>
                <a:latin typeface="微软雅黑"/>
              </a:rPr>
              <a:t>COMPARE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" y="804672"/>
            <a:ext cx="10451592" cy="65836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10000"/>
              </a:lnSpc>
            </a:pPr>
            <a:r>
              <a:rPr sz="2900" b="1">
                <a:solidFill>
                  <a:srgbClr val="7A5C3E"/>
                </a:solidFill>
                <a:latin typeface="微软雅黑"/>
              </a:rPr>
              <a:t>两栏对照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517904"/>
            <a:ext cx="10451592" cy="10972"/>
          </a:xfrm>
          <a:prstGeom prst="rect">
            <a:avLst/>
          </a:prstGeom>
          <a:solidFill>
            <a:srgbClr val="E8DFD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68680" y="1901952"/>
            <a:ext cx="5070348" cy="4005072"/>
          </a:xfrm>
          <a:prstGeom prst="roundRect">
            <a:avLst>
              <a:gd name="adj" fmla="val 4000"/>
            </a:avLst>
          </a:prstGeom>
          <a:solidFill>
            <a:srgbClr val="FAF6F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68680" y="1901952"/>
            <a:ext cx="5070348" cy="566928"/>
          </a:xfrm>
          <a:prstGeom prst="rect">
            <a:avLst/>
          </a:prstGeom>
          <a:solidFill>
            <a:srgbClr val="7A5C3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43000" y="1901952"/>
            <a:ext cx="4613148" cy="566928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1">
                <a:solidFill>
                  <a:srgbClr val="FFFFFF"/>
                </a:solidFill>
                <a:latin typeface="微软雅黑"/>
              </a:rPr>
              <a:t>准备阶段</a:t>
            </a:r>
          </a:p>
        </p:txBody>
      </p:sp>
      <p:sp>
        <p:nvSpPr>
          <p:cNvPr id="8" name="Oval 7"/>
          <p:cNvSpPr/>
          <p:nvPr/>
        </p:nvSpPr>
        <p:spPr>
          <a:xfrm>
            <a:off x="1143000" y="2779776"/>
            <a:ext cx="182880" cy="182880"/>
          </a:xfrm>
          <a:prstGeom prst="ellipse">
            <a:avLst/>
          </a:prstGeom>
          <a:solidFill>
            <a:srgbClr val="C7A98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453896" y="2670048"/>
            <a:ext cx="4210812" cy="90220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30000"/>
              </a:lnSpc>
            </a:pPr>
            <a:r>
              <a:rPr sz="1500" b="0">
                <a:solidFill>
                  <a:srgbClr val="1E1A16"/>
                </a:solidFill>
                <a:latin typeface="微软雅黑"/>
              </a:rPr>
              <a:t>确定主题和风格基调</a:t>
            </a:r>
          </a:p>
        </p:txBody>
      </p:sp>
      <p:sp>
        <p:nvSpPr>
          <p:cNvPr id="10" name="Oval 9"/>
          <p:cNvSpPr/>
          <p:nvPr/>
        </p:nvSpPr>
        <p:spPr>
          <a:xfrm>
            <a:off x="1143000" y="3828288"/>
            <a:ext cx="182880" cy="182880"/>
          </a:xfrm>
          <a:prstGeom prst="ellipse">
            <a:avLst/>
          </a:prstGeom>
          <a:solidFill>
            <a:srgbClr val="C7A98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453896" y="3718560"/>
            <a:ext cx="4210812" cy="90220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30000"/>
              </a:lnSpc>
            </a:pPr>
            <a:r>
              <a:rPr sz="1500" b="0">
                <a:solidFill>
                  <a:srgbClr val="1E1A16"/>
                </a:solidFill>
                <a:latin typeface="微软雅黑"/>
              </a:rPr>
              <a:t>列出要展示的内容清单</a:t>
            </a:r>
          </a:p>
        </p:txBody>
      </p:sp>
      <p:sp>
        <p:nvSpPr>
          <p:cNvPr id="12" name="Oval 11"/>
          <p:cNvSpPr/>
          <p:nvPr/>
        </p:nvSpPr>
        <p:spPr>
          <a:xfrm>
            <a:off x="1143000" y="4876800"/>
            <a:ext cx="182880" cy="182880"/>
          </a:xfrm>
          <a:prstGeom prst="ellipse">
            <a:avLst/>
          </a:prstGeom>
          <a:solidFill>
            <a:srgbClr val="C7A98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453896" y="4767072"/>
            <a:ext cx="4210812" cy="90220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30000"/>
              </a:lnSpc>
            </a:pPr>
            <a:r>
              <a:rPr sz="1500" b="0">
                <a:solidFill>
                  <a:srgbClr val="1E1A16"/>
                </a:solidFill>
                <a:latin typeface="微软雅黑"/>
              </a:rPr>
              <a:t>收集并筛选图片素材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49924" y="1901952"/>
            <a:ext cx="5070348" cy="4005072"/>
          </a:xfrm>
          <a:prstGeom prst="roundRect">
            <a:avLst>
              <a:gd name="adj" fmla="val 4000"/>
            </a:avLst>
          </a:prstGeom>
          <a:solidFill>
            <a:srgbClr val="FAF6F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249924" y="1901952"/>
            <a:ext cx="5070348" cy="566928"/>
          </a:xfrm>
          <a:prstGeom prst="rect">
            <a:avLst/>
          </a:prstGeom>
          <a:solidFill>
            <a:srgbClr val="7A5C3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4244" y="1901952"/>
            <a:ext cx="4613148" cy="566928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1">
                <a:solidFill>
                  <a:srgbClr val="FFFFFF"/>
                </a:solidFill>
                <a:latin typeface="微软雅黑"/>
              </a:rPr>
              <a:t>呈现阶段</a:t>
            </a:r>
          </a:p>
        </p:txBody>
      </p:sp>
      <p:sp>
        <p:nvSpPr>
          <p:cNvPr id="17" name="Oval 16"/>
          <p:cNvSpPr/>
          <p:nvPr/>
        </p:nvSpPr>
        <p:spPr>
          <a:xfrm>
            <a:off x="6524244" y="2779776"/>
            <a:ext cx="182880" cy="182880"/>
          </a:xfrm>
          <a:prstGeom prst="ellipse">
            <a:avLst/>
          </a:prstGeom>
          <a:solidFill>
            <a:srgbClr val="C7A98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35140" y="2670048"/>
            <a:ext cx="4210812" cy="90220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30000"/>
              </a:lnSpc>
            </a:pPr>
            <a:r>
              <a:rPr sz="1500" b="0">
                <a:solidFill>
                  <a:srgbClr val="1E1A16"/>
                </a:solidFill>
                <a:latin typeface="微软雅黑"/>
              </a:rPr>
              <a:t>按板块排好先后顺序</a:t>
            </a:r>
          </a:p>
        </p:txBody>
      </p:sp>
      <p:sp>
        <p:nvSpPr>
          <p:cNvPr id="19" name="Oval 18"/>
          <p:cNvSpPr/>
          <p:nvPr/>
        </p:nvSpPr>
        <p:spPr>
          <a:xfrm>
            <a:off x="6524244" y="3828288"/>
            <a:ext cx="182880" cy="182880"/>
          </a:xfrm>
          <a:prstGeom prst="ellipse">
            <a:avLst/>
          </a:prstGeom>
          <a:solidFill>
            <a:srgbClr val="C7A98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835140" y="3718560"/>
            <a:ext cx="4210812" cy="90220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30000"/>
              </a:lnSpc>
            </a:pPr>
            <a:r>
              <a:rPr sz="1500" b="0">
                <a:solidFill>
                  <a:srgbClr val="1E1A16"/>
                </a:solidFill>
                <a:latin typeface="微软雅黑"/>
              </a:rPr>
              <a:t>每页只放一个重点</a:t>
            </a:r>
          </a:p>
        </p:txBody>
      </p:sp>
      <p:sp>
        <p:nvSpPr>
          <p:cNvPr id="21" name="Oval 20"/>
          <p:cNvSpPr/>
          <p:nvPr/>
        </p:nvSpPr>
        <p:spPr>
          <a:xfrm>
            <a:off x="6524244" y="4876800"/>
            <a:ext cx="182880" cy="182880"/>
          </a:xfrm>
          <a:prstGeom prst="ellipse">
            <a:avLst/>
          </a:prstGeom>
          <a:solidFill>
            <a:srgbClr val="C7A98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835140" y="4767072"/>
            <a:ext cx="4210812" cy="90220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30000"/>
              </a:lnSpc>
            </a:pPr>
            <a:r>
              <a:rPr sz="1500" b="0">
                <a:solidFill>
                  <a:srgbClr val="1E1A16"/>
                </a:solidFill>
                <a:latin typeface="微软雅黑"/>
              </a:rPr>
              <a:t>结尾留一句想说的话</a:t>
            </a:r>
          </a:p>
        </p:txBody>
      </p:sp>
      <p:sp>
        <p:nvSpPr>
          <p:cNvPr id="23" name="Rectangle 22"/>
          <p:cNvSpPr/>
          <p:nvPr/>
        </p:nvSpPr>
        <p:spPr>
          <a:xfrm>
            <a:off x="868680" y="6336792"/>
            <a:ext cx="10451592" cy="10972"/>
          </a:xfrm>
          <a:prstGeom prst="rect">
            <a:avLst/>
          </a:prstGeom>
          <a:solidFill>
            <a:srgbClr val="E8DFD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68680" y="6400800"/>
            <a:ext cx="54864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6B625A"/>
                </a:solidFill>
                <a:latin typeface="微软雅黑"/>
              </a:rPr>
              <a:t>xppt.com.cn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857232" y="6400800"/>
            <a:ext cx="146304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0">
                <a:solidFill>
                  <a:srgbClr val="6B625A"/>
                </a:solidFill>
                <a:latin typeface="微软雅黑"/>
              </a:rPr>
              <a:t>05 / 07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68680" y="530352"/>
            <a:ext cx="10451592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1" spc="260">
                <a:solidFill>
                  <a:srgbClr val="C7A988"/>
                </a:solidFill>
                <a:latin typeface="微软雅黑"/>
              </a:rPr>
              <a:t>SCHEDULE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" y="804672"/>
            <a:ext cx="10451592" cy="65836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10000"/>
              </a:lnSpc>
            </a:pPr>
            <a:r>
              <a:rPr sz="2900" b="1">
                <a:solidFill>
                  <a:srgbClr val="7A5C3E"/>
                </a:solidFill>
                <a:latin typeface="微软雅黑"/>
              </a:rPr>
              <a:t>时间安排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517904"/>
            <a:ext cx="10451592" cy="10972"/>
          </a:xfrm>
          <a:prstGeom prst="rect">
            <a:avLst/>
          </a:prstGeom>
          <a:solidFill>
            <a:srgbClr val="E8DFD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097280" y="4041648"/>
            <a:ext cx="9994392" cy="16459"/>
          </a:xfrm>
          <a:prstGeom prst="rect">
            <a:avLst/>
          </a:prstGeom>
          <a:solidFill>
            <a:srgbClr val="E8DFD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97280" y="2286000"/>
            <a:ext cx="2498598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200" b="1" spc="140">
                <a:solidFill>
                  <a:srgbClr val="C7A988"/>
                </a:solidFill>
                <a:latin typeface="微软雅黑"/>
              </a:rPr>
              <a:t>第一步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2651760"/>
            <a:ext cx="2407158" cy="56692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15000"/>
              </a:lnSpc>
            </a:pPr>
            <a:r>
              <a:rPr sz="1900" b="1">
                <a:solidFill>
                  <a:srgbClr val="7A5C3E"/>
                </a:solidFill>
                <a:latin typeface="微软雅黑"/>
              </a:rPr>
              <a:t>准备</a:t>
            </a:r>
          </a:p>
        </p:txBody>
      </p:sp>
      <p:sp>
        <p:nvSpPr>
          <p:cNvPr id="8" name="Oval 7"/>
          <p:cNvSpPr/>
          <p:nvPr/>
        </p:nvSpPr>
        <p:spPr>
          <a:xfrm>
            <a:off x="2191131" y="3886200"/>
            <a:ext cx="310896" cy="310896"/>
          </a:xfrm>
          <a:prstGeom prst="ellipse">
            <a:avLst/>
          </a:prstGeom>
          <a:solidFill>
            <a:srgbClr val="FFFFFF"/>
          </a:solidFill>
          <a:ln w="31750">
            <a:solidFill>
              <a:srgbClr val="C7A988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2277999" y="3973068"/>
            <a:ext cx="137160" cy="137160"/>
          </a:xfrm>
          <a:prstGeom prst="ellipse">
            <a:avLst/>
          </a:prstGeom>
          <a:solidFill>
            <a:srgbClr val="C7A98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170432" y="4453128"/>
            <a:ext cx="2352294" cy="146304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50000"/>
              </a:lnSpc>
            </a:pPr>
            <a:r>
              <a:rPr sz="1400" b="0">
                <a:solidFill>
                  <a:srgbClr val="6B625A"/>
                </a:solidFill>
                <a:latin typeface="微软雅黑"/>
              </a:rPr>
              <a:t>在此输入说明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95878" y="2286000"/>
            <a:ext cx="2498598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200" b="1" spc="140">
                <a:solidFill>
                  <a:srgbClr val="C7A988"/>
                </a:solidFill>
                <a:latin typeface="微软雅黑"/>
              </a:rPr>
              <a:t>第二步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41598" y="2651760"/>
            <a:ext cx="2407158" cy="56692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15000"/>
              </a:lnSpc>
            </a:pPr>
            <a:r>
              <a:rPr sz="1900" b="1">
                <a:solidFill>
                  <a:srgbClr val="7A5C3E"/>
                </a:solidFill>
                <a:latin typeface="微软雅黑"/>
              </a:rPr>
              <a:t>开始</a:t>
            </a:r>
          </a:p>
        </p:txBody>
      </p:sp>
      <p:sp>
        <p:nvSpPr>
          <p:cNvPr id="13" name="Oval 12"/>
          <p:cNvSpPr/>
          <p:nvPr/>
        </p:nvSpPr>
        <p:spPr>
          <a:xfrm>
            <a:off x="4689729" y="3886200"/>
            <a:ext cx="310896" cy="310896"/>
          </a:xfrm>
          <a:prstGeom prst="ellipse">
            <a:avLst/>
          </a:prstGeom>
          <a:solidFill>
            <a:srgbClr val="FFFFFF"/>
          </a:solidFill>
          <a:ln w="31750">
            <a:solidFill>
              <a:srgbClr val="C7A988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4776597" y="3973068"/>
            <a:ext cx="137160" cy="137160"/>
          </a:xfrm>
          <a:prstGeom prst="ellipse">
            <a:avLst/>
          </a:prstGeom>
          <a:solidFill>
            <a:srgbClr val="C7A98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669030" y="4453128"/>
            <a:ext cx="2352294" cy="146304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50000"/>
              </a:lnSpc>
            </a:pPr>
            <a:r>
              <a:rPr sz="1400" b="0">
                <a:solidFill>
                  <a:srgbClr val="6B625A"/>
                </a:solidFill>
                <a:latin typeface="微软雅黑"/>
              </a:rPr>
              <a:t>在此输入说明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4476" y="2286000"/>
            <a:ext cx="2498598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200" b="1" spc="140">
                <a:solidFill>
                  <a:srgbClr val="C7A988"/>
                </a:solidFill>
                <a:latin typeface="微软雅黑"/>
              </a:rPr>
              <a:t>第三步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140196" y="2651760"/>
            <a:ext cx="2407158" cy="56692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15000"/>
              </a:lnSpc>
            </a:pPr>
            <a:r>
              <a:rPr sz="1900" b="1">
                <a:solidFill>
                  <a:srgbClr val="7A5C3E"/>
                </a:solidFill>
                <a:latin typeface="微软雅黑"/>
              </a:rPr>
              <a:t>高潮</a:t>
            </a:r>
          </a:p>
        </p:txBody>
      </p:sp>
      <p:sp>
        <p:nvSpPr>
          <p:cNvPr id="18" name="Oval 17"/>
          <p:cNvSpPr/>
          <p:nvPr/>
        </p:nvSpPr>
        <p:spPr>
          <a:xfrm>
            <a:off x="7188327" y="3886200"/>
            <a:ext cx="310896" cy="310896"/>
          </a:xfrm>
          <a:prstGeom prst="ellipse">
            <a:avLst/>
          </a:prstGeom>
          <a:solidFill>
            <a:srgbClr val="FFFFFF"/>
          </a:solidFill>
          <a:ln w="31750">
            <a:solidFill>
              <a:srgbClr val="C7A988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275195" y="3973068"/>
            <a:ext cx="137160" cy="137160"/>
          </a:xfrm>
          <a:prstGeom prst="ellipse">
            <a:avLst/>
          </a:prstGeom>
          <a:solidFill>
            <a:srgbClr val="C7A98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167628" y="4453128"/>
            <a:ext cx="2352294" cy="146304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50000"/>
              </a:lnSpc>
            </a:pPr>
            <a:r>
              <a:rPr sz="1400" b="0">
                <a:solidFill>
                  <a:srgbClr val="6B625A"/>
                </a:solidFill>
                <a:latin typeface="微软雅黑"/>
              </a:rPr>
              <a:t>在此输入说明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593074" y="2286000"/>
            <a:ext cx="2498598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200" b="1" spc="140">
                <a:solidFill>
                  <a:srgbClr val="C7A988"/>
                </a:solidFill>
                <a:latin typeface="微软雅黑"/>
              </a:rPr>
              <a:t>第四步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638794" y="2651760"/>
            <a:ext cx="2407158" cy="56692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15000"/>
              </a:lnSpc>
            </a:pPr>
            <a:r>
              <a:rPr sz="1900" b="1">
                <a:solidFill>
                  <a:srgbClr val="7A5C3E"/>
                </a:solidFill>
                <a:latin typeface="微软雅黑"/>
              </a:rPr>
              <a:t>收尾</a:t>
            </a:r>
          </a:p>
        </p:txBody>
      </p:sp>
      <p:sp>
        <p:nvSpPr>
          <p:cNvPr id="23" name="Oval 22"/>
          <p:cNvSpPr/>
          <p:nvPr/>
        </p:nvSpPr>
        <p:spPr>
          <a:xfrm>
            <a:off x="9686925" y="3886200"/>
            <a:ext cx="310896" cy="310896"/>
          </a:xfrm>
          <a:prstGeom prst="ellipse">
            <a:avLst/>
          </a:prstGeom>
          <a:solidFill>
            <a:srgbClr val="FFFFFF"/>
          </a:solidFill>
          <a:ln w="31750">
            <a:solidFill>
              <a:srgbClr val="C7A988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773793" y="3973068"/>
            <a:ext cx="137160" cy="137160"/>
          </a:xfrm>
          <a:prstGeom prst="ellipse">
            <a:avLst/>
          </a:prstGeom>
          <a:solidFill>
            <a:srgbClr val="C7A98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666226" y="4453128"/>
            <a:ext cx="2352294" cy="146304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50000"/>
              </a:lnSpc>
            </a:pPr>
            <a:r>
              <a:rPr sz="1400" b="0">
                <a:solidFill>
                  <a:srgbClr val="6B625A"/>
                </a:solidFill>
                <a:latin typeface="微软雅黑"/>
              </a:rPr>
              <a:t>在此输入说明</a:t>
            </a:r>
          </a:p>
        </p:txBody>
      </p:sp>
      <p:sp>
        <p:nvSpPr>
          <p:cNvPr id="26" name="Rectangle 25"/>
          <p:cNvSpPr/>
          <p:nvPr/>
        </p:nvSpPr>
        <p:spPr>
          <a:xfrm>
            <a:off x="868680" y="6336792"/>
            <a:ext cx="10451592" cy="10972"/>
          </a:xfrm>
          <a:prstGeom prst="rect">
            <a:avLst/>
          </a:prstGeom>
          <a:solidFill>
            <a:srgbClr val="E8DFD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68680" y="6400800"/>
            <a:ext cx="54864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6B625A"/>
                </a:solidFill>
                <a:latin typeface="微软雅黑"/>
              </a:rPr>
              <a:t>xppt.com.cn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857232" y="6400800"/>
            <a:ext cx="146304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0">
                <a:solidFill>
                  <a:srgbClr val="6B625A"/>
                </a:solidFill>
                <a:latin typeface="微软雅黑"/>
              </a:rPr>
              <a:t>06 / 07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3E2C1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868680" y="1417320"/>
            <a:ext cx="640080" cy="41148"/>
          </a:xfrm>
          <a:prstGeom prst="rect">
            <a:avLst/>
          </a:prstGeom>
          <a:solidFill>
            <a:srgbClr val="C7A98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68680" y="1572768"/>
            <a:ext cx="8412480" cy="86868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>
                <a:solidFill>
                  <a:srgbClr val="FFFFFF"/>
                </a:solidFill>
                <a:latin typeface="微软雅黑"/>
              </a:rPr>
              <a:t>谢谢观看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" y="2743200"/>
            <a:ext cx="9144000" cy="384048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1">
                <a:solidFill>
                  <a:srgbClr val="C7A988"/>
                </a:solidFill>
                <a:latin typeface="微软雅黑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35607" y="2743200"/>
            <a:ext cx="8595360" cy="384048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0">
                <a:solidFill>
                  <a:srgbClr val="CFCAC6"/>
                </a:solidFill>
                <a:latin typeface="微软雅黑"/>
              </a:rPr>
              <a:t>感谢聆听，欢迎指正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68680" y="5486400"/>
            <a:ext cx="7498079" cy="658368"/>
          </a:xfrm>
          <a:prstGeom prst="roundRect">
            <a:avLst>
              <a:gd name="adj" fmla="val 20000"/>
            </a:avLst>
          </a:prstGeom>
          <a:solidFill>
            <a:srgbClr val="C7A98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5486400"/>
            <a:ext cx="7498079" cy="658368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600" b="1" spc="80">
                <a:solidFill>
                  <a:srgbClr val="FFFFFF"/>
                </a:solidFill>
                <a:latin typeface="微软雅黑"/>
              </a:rPr>
              <a:t>AI 生成同款 · xppt.com.cn</a:t>
            </a:r>
          </a:p>
        </p:txBody>
      </p:sp>
      <p:sp>
        <p:nvSpPr>
          <p:cNvPr id="8" name="Rectangle 7"/>
          <p:cNvSpPr/>
          <p:nvPr/>
        </p:nvSpPr>
        <p:spPr>
          <a:xfrm>
            <a:off x="868680" y="6336792"/>
            <a:ext cx="10451592" cy="10972"/>
          </a:xfrm>
          <a:prstGeom prst="rect">
            <a:avLst/>
          </a:prstGeom>
          <a:solidFill>
            <a:srgbClr val="685A4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6400800"/>
            <a:ext cx="54864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A8A098"/>
                </a:solidFill>
                <a:latin typeface="微软雅黑"/>
              </a:rPr>
              <a:t>xppt.com.cn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857232" y="6400800"/>
            <a:ext cx="146304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0">
                <a:solidFill>
                  <a:srgbClr val="A8A098"/>
                </a:solidFill>
                <a:latin typeface="微软雅黑"/>
              </a:rPr>
              <a:t>07 / 07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