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29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2A47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46A5C4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培训课件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AC3C9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03E50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2A475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AC3C9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78994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6A5C4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2557A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6A5C4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2557A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6A5C4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2557A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6A5C4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2557A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46A5C4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12557A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29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03E50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46A5C4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BB6BD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E5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6A5C4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2557A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255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11A1F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255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11A1F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255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11A1F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EFF5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1255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11A1F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5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6A5C4"/>
                </a:solidFill>
                <a:latin typeface="微软雅黑"/>
              </a:rPr>
              <a:t>KEY NUMBERS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2557A"/>
                </a:solidFill>
                <a:latin typeface="微软雅黑"/>
              </a:rPr>
              <a:t>关键数据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6E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2011680"/>
            <a:ext cx="3300984" cy="82296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12557A"/>
                </a:solidFill>
                <a:latin typeface="微软雅黑"/>
              </a:rPr>
              <a:t>106%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4994" y="4133087"/>
            <a:ext cx="1188354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33271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A6A73"/>
                </a:solidFill>
                <a:latin typeface="微软雅黑"/>
              </a:rPr>
              <a:t>年度目标达成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43984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6E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43984" y="2011680"/>
            <a:ext cx="3300984" cy="82296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43984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12557A"/>
                </a:solidFill>
                <a:latin typeface="微软雅黑"/>
              </a:rPr>
              <a:t>23%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00298" y="4133087"/>
            <a:ext cx="1188354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08576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A6A73"/>
                </a:solidFill>
                <a:latin typeface="微软雅黑"/>
              </a:rPr>
              <a:t>新签客户增长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19288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6E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19288" y="2011680"/>
            <a:ext cx="3300984" cy="82296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19288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12557A"/>
                </a:solidFill>
                <a:latin typeface="微软雅黑"/>
              </a:rPr>
              <a:t>96.4%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75602" y="4133087"/>
            <a:ext cx="1188354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83880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A6A73"/>
                </a:solidFill>
                <a:latin typeface="微软雅黑"/>
              </a:rPr>
              <a:t>交付准时率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xppt.com.cn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46A5C4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12557A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6A5C4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2557A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6A5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6A5C4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2557A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6A5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6A5C4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2557A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6A5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46A5C4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12557A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46A5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A6A73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8E6E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A6A73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29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46A5C4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1CACE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46A5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3E586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8F9FA8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