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29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2A47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46A5C4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旅行相册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AC3C9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03E50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2A47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AC3C9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78994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6A5C4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2557A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29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03E50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46A5C4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BB6BD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E5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6A5C4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2557A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29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3232" y="1051560"/>
            <a:ext cx="1828800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90000"/>
              </a:lnSpc>
            </a:pPr>
            <a:r>
              <a:rPr sz="13000" b="1">
                <a:solidFill>
                  <a:srgbClr val="46A5C4"/>
                </a:solidFill>
                <a:latin typeface="微软雅黑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2240280"/>
            <a:ext cx="9692640" cy="21031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0000"/>
              </a:lnSpc>
            </a:pPr>
            <a:r>
              <a:rPr sz="2800" b="1">
                <a:solidFill>
                  <a:srgbClr val="FFFFFF"/>
                </a:solidFill>
                <a:latin typeface="微软雅黑"/>
              </a:rPr>
              <a:t>把想说的话说清楚，比说得多更重要。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0160" y="4617720"/>
            <a:ext cx="548640" cy="36576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4754880"/>
            <a:ext cx="8229600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spc="60">
                <a:solidFill>
                  <a:srgbClr val="CDD4D8"/>
                </a:solidFill>
                <a:latin typeface="微软雅黑"/>
              </a:rPr>
              <a:t>署名 · 可修改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E5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xppt.com.cn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6A5C4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2557A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29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46A5C4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1CACE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E5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