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E20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753F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DE9AA9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婚礼邀请函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D2C1C6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6E3646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753F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D2C1C6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A6848E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9AA9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455E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9AA9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455E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9AA9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455E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9AA9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455E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DE9AA9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A8455E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E20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6E3646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DE9AA9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C8B3B9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151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79BA3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79BA3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9AA9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455E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417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417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417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E1417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9AA9"/>
                </a:solidFill>
                <a:latin typeface="微软雅黑"/>
              </a:rPr>
              <a:t>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455E"/>
                </a:solidFill>
                <a:latin typeface="微软雅黑"/>
              </a:rPr>
              <a:t>三大亮点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86356" y="2432304"/>
            <a:ext cx="841248" cy="841248"/>
          </a:xfrm>
          <a:prstGeom prst="ellipse">
            <a:avLst/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40636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A8455E"/>
                </a:solidFill>
                <a:latin typeface="微软雅黑"/>
              </a:rPr>
              <a:t>主题鲜明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7524" y="4151376"/>
            <a:ext cx="438912" cy="32004"/>
          </a:xfrm>
          <a:prstGeom prst="rect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6424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6B565D"/>
                </a:solidFill>
                <a:latin typeface="微软雅黑"/>
              </a:rPr>
              <a:t>一眼就能看出这份分享是关于什么的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6176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73852" y="2432304"/>
            <a:ext cx="841248" cy="841248"/>
          </a:xfrm>
          <a:prstGeom prst="ellipse">
            <a:avLst/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8132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0768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A8455E"/>
                </a:solidFill>
                <a:latin typeface="微软雅黑"/>
              </a:rPr>
              <a:t>内容有料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75020" y="4151376"/>
            <a:ext cx="438912" cy="32004"/>
          </a:xfrm>
          <a:prstGeom prst="rect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3920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6B565D"/>
                </a:solidFill>
                <a:latin typeface="微软雅黑"/>
              </a:rPr>
              <a:t>每页只讲一件事，讲完就翻页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3672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DF2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61348" y="2432304"/>
            <a:ext cx="841248" cy="841248"/>
          </a:xfrm>
          <a:prstGeom prst="ellipse">
            <a:avLst/>
          </a:prstGeom>
          <a:solidFill>
            <a:srgbClr val="A845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15628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8264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A8455E"/>
                </a:solidFill>
                <a:latin typeface="微软雅黑"/>
              </a:rPr>
              <a:t>观感统一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62516" y="4151376"/>
            <a:ext cx="438912" cy="32004"/>
          </a:xfrm>
          <a:prstGeom prst="rect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81416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6B565D"/>
                </a:solidFill>
                <a:latin typeface="微软雅黑"/>
              </a:rPr>
              <a:t>配色、字号、间距全篇保持一致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DE9AA9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A8455E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9AA9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455E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9AA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9AA9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455E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9AA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9AA9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455E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9AA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DE9AA9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A8455E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DE9AA9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565D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F2DCE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565D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E20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DE9AA9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7C7CC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DE9A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151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79BA3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79BA3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