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B6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243B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4C8DFF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年终总结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8BFD3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1A3273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243B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8BFD3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382A9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C8DFF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02FA7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0F3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C8DFF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02FA7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B6472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C8DFF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02FA7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B6472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0F3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C8DFF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02FA7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B6472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C8DFF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02FA7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B6472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B6472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B6472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B6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1A3273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4C8DFF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A8B1CA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84D8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C98B9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C98B9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C8DFF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02FA7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0F3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02FA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81F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0F3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02FA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81F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0F3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02FA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81F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0F3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002FA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4181F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B6472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B6472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0F3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C8DFF"/>
                </a:solidFill>
                <a:latin typeface="微软雅黑"/>
              </a:rPr>
              <a:t>KEY NUMBERS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02FA7"/>
                </a:solidFill>
                <a:latin typeface="微软雅黑"/>
              </a:rPr>
              <a:t>关键数据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F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2011680"/>
            <a:ext cx="3300984" cy="82296"/>
          </a:xfrm>
          <a:prstGeom prst="rect">
            <a:avLst/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002FA7"/>
                </a:solidFill>
                <a:latin typeface="微软雅黑"/>
              </a:rPr>
              <a:t>106%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4994" y="4133087"/>
            <a:ext cx="1188354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33271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B6472"/>
                </a:solidFill>
                <a:latin typeface="微软雅黑"/>
              </a:rPr>
              <a:t>年度目标达成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43984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F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43984" y="2011680"/>
            <a:ext cx="3300984" cy="82296"/>
          </a:xfrm>
          <a:prstGeom prst="rect">
            <a:avLst/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43984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002FA7"/>
                </a:solidFill>
                <a:latin typeface="微软雅黑"/>
              </a:rPr>
              <a:t>23%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00298" y="4133087"/>
            <a:ext cx="1188354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08576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B6472"/>
                </a:solidFill>
                <a:latin typeface="微软雅黑"/>
              </a:rPr>
              <a:t>新签客户增长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19288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F0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19288" y="2011680"/>
            <a:ext cx="3300984" cy="82296"/>
          </a:xfrm>
          <a:prstGeom prst="rect">
            <a:avLst/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19288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002FA7"/>
                </a:solidFill>
                <a:latin typeface="微软雅黑"/>
              </a:rPr>
              <a:t>96.4%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75602" y="4133087"/>
            <a:ext cx="1188354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83880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B6472"/>
                </a:solidFill>
                <a:latin typeface="微软雅黑"/>
              </a:rPr>
              <a:t>交付准时率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B6472"/>
                </a:solidFill>
                <a:latin typeface="微软雅黑"/>
              </a:rPr>
              <a:t>xppt.com.cn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B6472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C8DFF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002FA7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C8DFF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02FA7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C8D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B647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C8DFF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02FA7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C8D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B647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C8DFF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02FA7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C8D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B647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C8DFF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002FA7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C8DFF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B6472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CE3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B6472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B6472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1B6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4C8DFF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BFC6D8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4C8D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84D8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C98B9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C98B9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